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jpg" ContentType="image/jp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648" r:id="rId1"/>
    <p:sldMasterId id="2147483652" r:id="rId2"/>
  </p:sldMasterIdLst>
  <p:notesMasterIdLst>
    <p:notesMasterId r:id="rId69"/>
  </p:notesMasterIdLst>
  <p:handoutMasterIdLst>
    <p:handoutMasterId r:id="rId70"/>
  </p:handoutMasterIdLst>
  <p:sldIdLst>
    <p:sldId id="259" r:id="rId3"/>
    <p:sldId id="260" r:id="rId4"/>
    <p:sldId id="261" r:id="rId5"/>
    <p:sldId id="263" r:id="rId6"/>
    <p:sldId id="277" r:id="rId7"/>
    <p:sldId id="278" r:id="rId8"/>
    <p:sldId id="279" r:id="rId9"/>
    <p:sldId id="280" r:id="rId10"/>
    <p:sldId id="281" r:id="rId11"/>
    <p:sldId id="282" r:id="rId12"/>
    <p:sldId id="283" r:id="rId13"/>
    <p:sldId id="284" r:id="rId14"/>
    <p:sldId id="264" r:id="rId15"/>
    <p:sldId id="328" r:id="rId16"/>
    <p:sldId id="329" r:id="rId17"/>
    <p:sldId id="330" r:id="rId18"/>
    <p:sldId id="285" r:id="rId19"/>
    <p:sldId id="286" r:id="rId20"/>
    <p:sldId id="287" r:id="rId21"/>
    <p:sldId id="288" r:id="rId22"/>
    <p:sldId id="289" r:id="rId23"/>
    <p:sldId id="290" r:id="rId24"/>
    <p:sldId id="291" r:id="rId25"/>
    <p:sldId id="292" r:id="rId26"/>
    <p:sldId id="293" r:id="rId27"/>
    <p:sldId id="294" r:id="rId28"/>
    <p:sldId id="295" r:id="rId29"/>
    <p:sldId id="296" r:id="rId30"/>
    <p:sldId id="297" r:id="rId31"/>
    <p:sldId id="298" r:id="rId32"/>
    <p:sldId id="299" r:id="rId33"/>
    <p:sldId id="300" r:id="rId34"/>
    <p:sldId id="301" r:id="rId35"/>
    <p:sldId id="302" r:id="rId36"/>
    <p:sldId id="303" r:id="rId37"/>
    <p:sldId id="304" r:id="rId38"/>
    <p:sldId id="305" r:id="rId39"/>
    <p:sldId id="331" r:id="rId40"/>
    <p:sldId id="271" r:id="rId41"/>
    <p:sldId id="315" r:id="rId42"/>
    <p:sldId id="316" r:id="rId43"/>
    <p:sldId id="317" r:id="rId44"/>
    <p:sldId id="318" r:id="rId45"/>
    <p:sldId id="319" r:id="rId46"/>
    <p:sldId id="320" r:id="rId47"/>
    <p:sldId id="321" r:id="rId48"/>
    <p:sldId id="322" r:id="rId49"/>
    <p:sldId id="272" r:id="rId50"/>
    <p:sldId id="323" r:id="rId51"/>
    <p:sldId id="324" r:id="rId52"/>
    <p:sldId id="325" r:id="rId53"/>
    <p:sldId id="326" r:id="rId54"/>
    <p:sldId id="327" r:id="rId55"/>
    <p:sldId id="273" r:id="rId56"/>
    <p:sldId id="274" r:id="rId57"/>
    <p:sldId id="275" r:id="rId58"/>
    <p:sldId id="276" r:id="rId59"/>
    <p:sldId id="307" r:id="rId60"/>
    <p:sldId id="309" r:id="rId61"/>
    <p:sldId id="310" r:id="rId62"/>
    <p:sldId id="311" r:id="rId63"/>
    <p:sldId id="312" r:id="rId64"/>
    <p:sldId id="313" r:id="rId65"/>
    <p:sldId id="314" r:id="rId66"/>
    <p:sldId id="269" r:id="rId67"/>
    <p:sldId id="270" r:id="rId68"/>
  </p:sldIdLst>
  <p:sldSz cx="12192000" cy="6858000"/>
  <p:notesSz cx="6858000" cy="9144000"/>
  <p:defaultTextStyle>
    <a:defPPr>
      <a:defRPr lang="de-DE"/>
    </a:defPPr>
    <a:lvl1pPr marL="0" algn="l" defTabSz="914400" rtl="0" eaLnBrk="1" latinLnBrk="0" hangingPunct="1">
      <a:defRPr lang="de-DE" sz="1800" kern="1200">
        <a:solidFill>
          <a:schemeClr val="tx1"/>
        </a:solidFill>
        <a:latin typeface="+mn-lt"/>
        <a:ea typeface="+mn-ea"/>
        <a:cs typeface="+mn-cs"/>
      </a:defRPr>
    </a:lvl1pPr>
    <a:lvl2pPr marL="457200" algn="l" defTabSz="914400" rtl="0" eaLnBrk="1" latinLnBrk="0" hangingPunct="1">
      <a:defRPr lang="de-DE" sz="1800" kern="1200">
        <a:solidFill>
          <a:schemeClr val="tx1"/>
        </a:solidFill>
        <a:latin typeface="+mn-lt"/>
        <a:ea typeface="+mn-ea"/>
        <a:cs typeface="+mn-cs"/>
      </a:defRPr>
    </a:lvl2pPr>
    <a:lvl3pPr marL="914400" algn="l" defTabSz="914400" rtl="0" eaLnBrk="1" latinLnBrk="0" hangingPunct="1">
      <a:defRPr lang="de-DE" sz="1800" kern="1200">
        <a:solidFill>
          <a:schemeClr val="tx1"/>
        </a:solidFill>
        <a:latin typeface="+mn-lt"/>
        <a:ea typeface="+mn-ea"/>
        <a:cs typeface="+mn-cs"/>
      </a:defRPr>
    </a:lvl3pPr>
    <a:lvl4pPr marL="1371600" algn="l" defTabSz="914400" rtl="0" eaLnBrk="1" latinLnBrk="0" hangingPunct="1">
      <a:defRPr lang="de-DE" sz="1800" kern="1200">
        <a:solidFill>
          <a:schemeClr val="tx1"/>
        </a:solidFill>
        <a:latin typeface="+mn-lt"/>
        <a:ea typeface="+mn-ea"/>
        <a:cs typeface="+mn-cs"/>
      </a:defRPr>
    </a:lvl4pPr>
    <a:lvl5pPr marL="1828800" algn="l" defTabSz="914400" rtl="0" eaLnBrk="1" latinLnBrk="0" hangingPunct="1">
      <a:defRPr lang="de-DE" sz="1800" kern="1200">
        <a:solidFill>
          <a:schemeClr val="tx1"/>
        </a:solidFill>
        <a:latin typeface="+mn-lt"/>
        <a:ea typeface="+mn-ea"/>
        <a:cs typeface="+mn-cs"/>
      </a:defRPr>
    </a:lvl5pPr>
    <a:lvl6pPr marL="2286000" algn="l" defTabSz="914400" rtl="0" eaLnBrk="1" latinLnBrk="0" hangingPunct="1">
      <a:defRPr lang="de-DE" sz="1800" kern="1200">
        <a:solidFill>
          <a:schemeClr val="tx1"/>
        </a:solidFill>
        <a:latin typeface="+mn-lt"/>
        <a:ea typeface="+mn-ea"/>
        <a:cs typeface="+mn-cs"/>
      </a:defRPr>
    </a:lvl6pPr>
    <a:lvl7pPr marL="2743200" algn="l" defTabSz="914400" rtl="0" eaLnBrk="1" latinLnBrk="0" hangingPunct="1">
      <a:defRPr lang="de-DE" sz="1800" kern="1200">
        <a:solidFill>
          <a:schemeClr val="tx1"/>
        </a:solidFill>
        <a:latin typeface="+mn-lt"/>
        <a:ea typeface="+mn-ea"/>
        <a:cs typeface="+mn-cs"/>
      </a:defRPr>
    </a:lvl7pPr>
    <a:lvl8pPr marL="3200400" algn="l" defTabSz="914400" rtl="0" eaLnBrk="1" latinLnBrk="0" hangingPunct="1">
      <a:defRPr lang="de-DE" sz="1800" kern="1200">
        <a:solidFill>
          <a:schemeClr val="tx1"/>
        </a:solidFill>
        <a:latin typeface="+mn-lt"/>
        <a:ea typeface="+mn-ea"/>
        <a:cs typeface="+mn-cs"/>
      </a:defRPr>
    </a:lvl8pPr>
    <a:lvl9pPr marL="3657600" algn="l" defTabSz="914400" rtl="0" eaLnBrk="1" latinLnBrk="0" hangingPunct="1">
      <a:defRPr lang="de-DE"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orient="horz" pos="144" userDrawn="1">
          <p15:clr>
            <a:srgbClr val="A4A3A4"/>
          </p15:clr>
        </p15:guide>
        <p15:guide id="3" orient="horz" pos="768" userDrawn="1">
          <p15:clr>
            <a:srgbClr val="A4A3A4"/>
          </p15:clr>
        </p15:guide>
        <p15:guide id="4" pos="3840" userDrawn="1">
          <p15:clr>
            <a:srgbClr val="A4A3A4"/>
          </p15:clr>
        </p15:guide>
        <p15:guide id="5" pos="7296" userDrawn="1">
          <p15:clr>
            <a:srgbClr val="A4A3A4"/>
          </p15:clr>
        </p15:guide>
        <p15:guide id="6" pos="38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1"/>
    </p:ext>
    <p:ext uri="{D31A062A-798A-4329-ABDD-BBA856620510}">
      <p14:defaultImageDpi xmlns:p14="http://schemas.microsoft.com/office/powerpoint/2010/main" val="96"/>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315" autoAdjust="0"/>
    <p:restoredTop sz="99417" autoAdjust="0"/>
  </p:normalViewPr>
  <p:slideViewPr>
    <p:cSldViewPr>
      <p:cViewPr varScale="1">
        <p:scale>
          <a:sx n="110" d="100"/>
          <a:sy n="110" d="100"/>
        </p:scale>
        <p:origin x="612" y="132"/>
      </p:cViewPr>
      <p:guideLst>
        <p:guide orient="horz" pos="2160"/>
        <p:guide orient="horz" pos="144"/>
        <p:guide orient="horz" pos="768"/>
        <p:guide pos="3840"/>
        <p:guide pos="7296"/>
        <p:guide pos="384"/>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88" d="100"/>
        <a:sy n="188"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slide" Target="slides/slide66.xml"/><Relationship Id="rId7" Type="http://schemas.openxmlformats.org/officeDocument/2006/relationships/slide" Target="slides/slide5.xml"/><Relationship Id="rId71"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slide" Target="slides/slide59.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400217-850F-4F68-83CB-D92899527F77}"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de-DE"/>
        </a:p>
      </dgm:t>
    </dgm:pt>
    <dgm:pt modelId="{BC88339B-9DD2-4FFE-822C-21E07D0CDE3A}">
      <dgm:prSet phldrT="[Text]" custT="1"/>
      <dgm:spPr/>
      <dgm:t>
        <a:bodyPr/>
        <a:lstStyle/>
        <a:p>
          <a:r>
            <a:rPr lang="de-DE" sz="1600" dirty="0" smtClean="0"/>
            <a:t>Einleitung des Verfahrens - Aufstellungsbeschluss</a:t>
          </a:r>
          <a:endParaRPr lang="de-DE" sz="1600" dirty="0"/>
        </a:p>
      </dgm:t>
    </dgm:pt>
    <dgm:pt modelId="{8FF66118-A26F-424E-946B-3DEF2C0BC456}" type="parTrans" cxnId="{0FD38338-F56D-4E80-863E-7F55A3DFD143}">
      <dgm:prSet/>
      <dgm:spPr/>
      <dgm:t>
        <a:bodyPr/>
        <a:lstStyle/>
        <a:p>
          <a:endParaRPr lang="de-DE"/>
        </a:p>
      </dgm:t>
    </dgm:pt>
    <dgm:pt modelId="{9C1349A7-C7F8-4961-A716-8272DD2A5445}" type="sibTrans" cxnId="{0FD38338-F56D-4E80-863E-7F55A3DFD143}">
      <dgm:prSet/>
      <dgm:spPr/>
      <dgm:t>
        <a:bodyPr/>
        <a:lstStyle/>
        <a:p>
          <a:endParaRPr lang="de-DE"/>
        </a:p>
      </dgm:t>
    </dgm:pt>
    <dgm:pt modelId="{557E8E46-2D40-439D-9055-39766AB8DECA}">
      <dgm:prSet phldrT="[Text]" custT="1"/>
      <dgm:spPr/>
      <dgm:t>
        <a:bodyPr/>
        <a:lstStyle/>
        <a:p>
          <a:r>
            <a:rPr lang="de-DE" sz="1200" dirty="0" smtClean="0"/>
            <a:t>Frühzeitige Beteiligung der Öffentlichkeit und der Behörden und </a:t>
          </a:r>
          <a:br>
            <a:rPr lang="de-DE" sz="1200" dirty="0" smtClean="0"/>
          </a:br>
          <a:r>
            <a:rPr lang="de-DE" sz="1200" dirty="0" smtClean="0"/>
            <a:t>sonstigen Träger öffentlicher Belange (§ 3 (1) und 4 (1) BauGB)</a:t>
          </a:r>
          <a:endParaRPr lang="de-DE" sz="1200" dirty="0"/>
        </a:p>
      </dgm:t>
    </dgm:pt>
    <dgm:pt modelId="{F383DC19-7616-4D91-875D-605CFEBC5DD1}" type="parTrans" cxnId="{A8A984A7-E451-4212-82FC-879F3E9ADD5A}">
      <dgm:prSet/>
      <dgm:spPr/>
      <dgm:t>
        <a:bodyPr/>
        <a:lstStyle/>
        <a:p>
          <a:endParaRPr lang="de-DE"/>
        </a:p>
      </dgm:t>
    </dgm:pt>
    <dgm:pt modelId="{2A305A0B-D11B-41BA-893A-88157BE1C7F6}" type="sibTrans" cxnId="{A8A984A7-E451-4212-82FC-879F3E9ADD5A}">
      <dgm:prSet/>
      <dgm:spPr/>
      <dgm:t>
        <a:bodyPr/>
        <a:lstStyle/>
        <a:p>
          <a:endParaRPr lang="de-DE"/>
        </a:p>
      </dgm:t>
    </dgm:pt>
    <dgm:pt modelId="{D42B2869-1526-4F30-826B-F0D58A6BF359}">
      <dgm:prSet phldrT="[Text]"/>
      <dgm:spPr/>
      <dgm:t>
        <a:bodyPr/>
        <a:lstStyle/>
        <a:p>
          <a:r>
            <a:rPr lang="de-DE" dirty="0" smtClean="0"/>
            <a:t>Prüfung der eingehenden Stellungnahmen und Anregungen und ggf. Plananpassung</a:t>
          </a:r>
          <a:endParaRPr lang="de-DE" dirty="0"/>
        </a:p>
      </dgm:t>
    </dgm:pt>
    <dgm:pt modelId="{696DACB2-6BFE-444E-B78C-75FA1CD941BC}" type="parTrans" cxnId="{F9310E40-0D15-4205-8185-7F1740C67DD2}">
      <dgm:prSet/>
      <dgm:spPr/>
      <dgm:t>
        <a:bodyPr/>
        <a:lstStyle/>
        <a:p>
          <a:endParaRPr lang="de-DE"/>
        </a:p>
      </dgm:t>
    </dgm:pt>
    <dgm:pt modelId="{063637EC-210D-485A-A65B-9FEF7D56CD48}" type="sibTrans" cxnId="{F9310E40-0D15-4205-8185-7F1740C67DD2}">
      <dgm:prSet/>
      <dgm:spPr/>
      <dgm:t>
        <a:bodyPr/>
        <a:lstStyle/>
        <a:p>
          <a:endParaRPr lang="de-DE"/>
        </a:p>
      </dgm:t>
    </dgm:pt>
    <dgm:pt modelId="{863AFDBF-97B4-4ADD-B190-4AF230DAB033}">
      <dgm:prSet phldrT="[Text]" custT="1"/>
      <dgm:spPr/>
      <dgm:t>
        <a:bodyPr/>
        <a:lstStyle/>
        <a:p>
          <a:r>
            <a:rPr lang="de-DE" sz="1600" dirty="0" smtClean="0"/>
            <a:t>Offenlage  (§ 3 (2) und § 4(2) BauGB)</a:t>
          </a:r>
          <a:endParaRPr lang="de-DE" sz="1600" dirty="0"/>
        </a:p>
      </dgm:t>
    </dgm:pt>
    <dgm:pt modelId="{1358DDEC-6E0A-4E28-BF96-C45A35530601}" type="parTrans" cxnId="{92533C4E-5C10-4A89-ABC1-1213C6D37C03}">
      <dgm:prSet/>
      <dgm:spPr/>
      <dgm:t>
        <a:bodyPr/>
        <a:lstStyle/>
        <a:p>
          <a:endParaRPr lang="de-DE"/>
        </a:p>
      </dgm:t>
    </dgm:pt>
    <dgm:pt modelId="{88D7BAB1-4B4A-41B0-8762-E4A4BABEDC30}" type="sibTrans" cxnId="{92533C4E-5C10-4A89-ABC1-1213C6D37C03}">
      <dgm:prSet/>
      <dgm:spPr/>
      <dgm:t>
        <a:bodyPr/>
        <a:lstStyle/>
        <a:p>
          <a:endParaRPr lang="de-DE"/>
        </a:p>
      </dgm:t>
    </dgm:pt>
    <dgm:pt modelId="{0A0C3451-6FFF-49E8-9853-FD81A42F74C8}">
      <dgm:prSet phldrT="[Text]"/>
      <dgm:spPr/>
      <dgm:t>
        <a:bodyPr/>
        <a:lstStyle/>
        <a:p>
          <a:r>
            <a:rPr lang="de-DE" dirty="0" smtClean="0"/>
            <a:t>Prüfung der eingegangenen Stellungnahmen und Anregungen / Abwägung</a:t>
          </a:r>
          <a:endParaRPr lang="de-DE" dirty="0"/>
        </a:p>
      </dgm:t>
    </dgm:pt>
    <dgm:pt modelId="{E097365C-8A48-4E7A-93D6-FD664DC70009}" type="parTrans" cxnId="{BC436AD7-1411-4D7F-8670-C869D170D4A3}">
      <dgm:prSet/>
      <dgm:spPr/>
      <dgm:t>
        <a:bodyPr/>
        <a:lstStyle/>
        <a:p>
          <a:endParaRPr lang="de-DE"/>
        </a:p>
      </dgm:t>
    </dgm:pt>
    <dgm:pt modelId="{06A011BD-993A-42D7-9197-012BAB9BAE55}" type="sibTrans" cxnId="{BC436AD7-1411-4D7F-8670-C869D170D4A3}">
      <dgm:prSet/>
      <dgm:spPr/>
      <dgm:t>
        <a:bodyPr/>
        <a:lstStyle/>
        <a:p>
          <a:endParaRPr lang="de-DE"/>
        </a:p>
      </dgm:t>
    </dgm:pt>
    <dgm:pt modelId="{30326603-4B48-445B-B514-5DB81697E822}">
      <dgm:prSet phldrT="[Text]" custT="1"/>
      <dgm:spPr/>
      <dgm:t>
        <a:bodyPr/>
        <a:lstStyle/>
        <a:p>
          <a:r>
            <a:rPr lang="de-DE" sz="1600" dirty="0" smtClean="0"/>
            <a:t>Genehmigung durch Regierungspräsidium</a:t>
          </a:r>
          <a:endParaRPr lang="de-DE" sz="1600" dirty="0"/>
        </a:p>
      </dgm:t>
    </dgm:pt>
    <dgm:pt modelId="{B9D50F5E-DE1E-4440-948F-A7CAB3DF4E80}" type="parTrans" cxnId="{EFBBB829-1FD6-4EB4-97A4-AE4C8250B120}">
      <dgm:prSet/>
      <dgm:spPr/>
      <dgm:t>
        <a:bodyPr/>
        <a:lstStyle/>
        <a:p>
          <a:endParaRPr lang="de-DE"/>
        </a:p>
      </dgm:t>
    </dgm:pt>
    <dgm:pt modelId="{193F3BB5-5A86-4EE7-9EAC-F27E935CF625}" type="sibTrans" cxnId="{EFBBB829-1FD6-4EB4-97A4-AE4C8250B120}">
      <dgm:prSet/>
      <dgm:spPr/>
      <dgm:t>
        <a:bodyPr/>
        <a:lstStyle/>
        <a:p>
          <a:endParaRPr lang="de-DE"/>
        </a:p>
      </dgm:t>
    </dgm:pt>
    <dgm:pt modelId="{80AC3C51-77EA-413F-BD81-4D3AB0148903}">
      <dgm:prSet phldrT="[Text]" custT="1"/>
      <dgm:spPr/>
      <dgm:t>
        <a:bodyPr/>
        <a:lstStyle/>
        <a:p>
          <a:r>
            <a:rPr lang="de-DE" sz="1600" dirty="0" smtClean="0"/>
            <a:t>Beschluss der FNP Änderung</a:t>
          </a:r>
          <a:endParaRPr lang="de-DE" sz="1600" dirty="0"/>
        </a:p>
      </dgm:t>
    </dgm:pt>
    <dgm:pt modelId="{BC34D0EB-F53D-4677-82C9-ECDCBE77EE24}" type="parTrans" cxnId="{7D10B620-79A0-470F-9633-EAA5ABE53549}">
      <dgm:prSet/>
      <dgm:spPr/>
      <dgm:t>
        <a:bodyPr/>
        <a:lstStyle/>
        <a:p>
          <a:endParaRPr lang="de-DE"/>
        </a:p>
      </dgm:t>
    </dgm:pt>
    <dgm:pt modelId="{E7742564-6590-4C26-AAA0-85500FEA1558}" type="sibTrans" cxnId="{7D10B620-79A0-470F-9633-EAA5ABE53549}">
      <dgm:prSet/>
      <dgm:spPr/>
      <dgm:t>
        <a:bodyPr/>
        <a:lstStyle/>
        <a:p>
          <a:endParaRPr lang="de-DE"/>
        </a:p>
      </dgm:t>
    </dgm:pt>
    <dgm:pt modelId="{93D1AA1D-053D-4649-93B6-87A565567ED2}">
      <dgm:prSet phldrT="[Text]" custT="1"/>
      <dgm:spPr/>
      <dgm:t>
        <a:bodyPr/>
        <a:lstStyle/>
        <a:p>
          <a:r>
            <a:rPr lang="de-DE" sz="1600" dirty="0" smtClean="0"/>
            <a:t>Bekanntmachung = Wirksamwerden</a:t>
          </a:r>
          <a:endParaRPr lang="de-DE" sz="1600" dirty="0"/>
        </a:p>
      </dgm:t>
    </dgm:pt>
    <dgm:pt modelId="{0856FD77-BE6D-4E5A-80DD-A50AA973407B}" type="parTrans" cxnId="{FE4AA164-AD7A-4854-AD87-A9460DE2E895}">
      <dgm:prSet/>
      <dgm:spPr/>
      <dgm:t>
        <a:bodyPr/>
        <a:lstStyle/>
        <a:p>
          <a:endParaRPr lang="de-DE"/>
        </a:p>
      </dgm:t>
    </dgm:pt>
    <dgm:pt modelId="{75600D1D-A6E8-4ECA-B88D-52580832A404}" type="sibTrans" cxnId="{FE4AA164-AD7A-4854-AD87-A9460DE2E895}">
      <dgm:prSet/>
      <dgm:spPr/>
      <dgm:t>
        <a:bodyPr/>
        <a:lstStyle/>
        <a:p>
          <a:endParaRPr lang="de-DE"/>
        </a:p>
      </dgm:t>
    </dgm:pt>
    <dgm:pt modelId="{03A5BE31-21E1-4480-B17E-9A852E4365D1}" type="pres">
      <dgm:prSet presAssocID="{06400217-850F-4F68-83CB-D92899527F77}" presName="Name0" presStyleCnt="0">
        <dgm:presLayoutVars>
          <dgm:dir/>
          <dgm:animLvl val="lvl"/>
          <dgm:resizeHandles val="exact"/>
        </dgm:presLayoutVars>
      </dgm:prSet>
      <dgm:spPr/>
      <dgm:t>
        <a:bodyPr/>
        <a:lstStyle/>
        <a:p>
          <a:endParaRPr lang="de-DE"/>
        </a:p>
      </dgm:t>
    </dgm:pt>
    <dgm:pt modelId="{B8FBA415-CFE6-4CC9-8F81-5873B6106395}" type="pres">
      <dgm:prSet presAssocID="{93D1AA1D-053D-4649-93B6-87A565567ED2}" presName="boxAndChildren" presStyleCnt="0"/>
      <dgm:spPr/>
    </dgm:pt>
    <dgm:pt modelId="{DFF7B156-097C-49F7-AF4A-6A4CCDECDA3E}" type="pres">
      <dgm:prSet presAssocID="{93D1AA1D-053D-4649-93B6-87A565567ED2}" presName="parentTextBox" presStyleLbl="node1" presStyleIdx="0" presStyleCnt="6"/>
      <dgm:spPr/>
      <dgm:t>
        <a:bodyPr/>
        <a:lstStyle/>
        <a:p>
          <a:endParaRPr lang="de-DE"/>
        </a:p>
      </dgm:t>
    </dgm:pt>
    <dgm:pt modelId="{AB60BBC1-F3E3-4B02-B9E7-AAD82BDF419A}" type="pres">
      <dgm:prSet presAssocID="{193F3BB5-5A86-4EE7-9EAC-F27E935CF625}" presName="sp" presStyleCnt="0"/>
      <dgm:spPr/>
    </dgm:pt>
    <dgm:pt modelId="{49D6EA96-A649-41BF-855F-4E989995B4AC}" type="pres">
      <dgm:prSet presAssocID="{30326603-4B48-445B-B514-5DB81697E822}" presName="arrowAndChildren" presStyleCnt="0"/>
      <dgm:spPr/>
    </dgm:pt>
    <dgm:pt modelId="{8A0852E1-E86E-4A1E-9490-38F5B0D3292D}" type="pres">
      <dgm:prSet presAssocID="{30326603-4B48-445B-B514-5DB81697E822}" presName="parentTextArrow" presStyleLbl="node1" presStyleIdx="1" presStyleCnt="6" custScaleY="110823"/>
      <dgm:spPr/>
      <dgm:t>
        <a:bodyPr/>
        <a:lstStyle/>
        <a:p>
          <a:endParaRPr lang="de-DE"/>
        </a:p>
      </dgm:t>
    </dgm:pt>
    <dgm:pt modelId="{5D6A6FBA-9E62-4DC2-B761-686BB38E0E6E}" type="pres">
      <dgm:prSet presAssocID="{E7742564-6590-4C26-AAA0-85500FEA1558}" presName="sp" presStyleCnt="0"/>
      <dgm:spPr/>
    </dgm:pt>
    <dgm:pt modelId="{49B0FC7F-C0C8-435D-9823-4B0B0F678614}" type="pres">
      <dgm:prSet presAssocID="{80AC3C51-77EA-413F-BD81-4D3AB0148903}" presName="arrowAndChildren" presStyleCnt="0"/>
      <dgm:spPr/>
    </dgm:pt>
    <dgm:pt modelId="{813B5CFF-1565-47EB-A7C5-657296914E38}" type="pres">
      <dgm:prSet presAssocID="{80AC3C51-77EA-413F-BD81-4D3AB0148903}" presName="parentTextArrow" presStyleLbl="node1" presStyleIdx="2" presStyleCnt="6"/>
      <dgm:spPr/>
      <dgm:t>
        <a:bodyPr/>
        <a:lstStyle/>
        <a:p>
          <a:endParaRPr lang="de-DE"/>
        </a:p>
      </dgm:t>
    </dgm:pt>
    <dgm:pt modelId="{CEDA2081-C20C-4FB7-A8B7-A8C609972FA1}" type="pres">
      <dgm:prSet presAssocID="{88D7BAB1-4B4A-41B0-8762-E4A4BABEDC30}" presName="sp" presStyleCnt="0"/>
      <dgm:spPr/>
    </dgm:pt>
    <dgm:pt modelId="{9BBFD59F-7615-4580-81B9-46DD7C59D038}" type="pres">
      <dgm:prSet presAssocID="{863AFDBF-97B4-4ADD-B190-4AF230DAB033}" presName="arrowAndChildren" presStyleCnt="0"/>
      <dgm:spPr/>
    </dgm:pt>
    <dgm:pt modelId="{DE5A1D86-5136-4DB9-8E82-65A005934446}" type="pres">
      <dgm:prSet presAssocID="{863AFDBF-97B4-4ADD-B190-4AF230DAB033}" presName="parentTextArrow" presStyleLbl="node1" presStyleIdx="2" presStyleCnt="6"/>
      <dgm:spPr/>
      <dgm:t>
        <a:bodyPr/>
        <a:lstStyle/>
        <a:p>
          <a:endParaRPr lang="de-DE"/>
        </a:p>
      </dgm:t>
    </dgm:pt>
    <dgm:pt modelId="{8FCF8598-1F17-4612-B31F-B7F178294892}" type="pres">
      <dgm:prSet presAssocID="{863AFDBF-97B4-4ADD-B190-4AF230DAB033}" presName="arrow" presStyleLbl="node1" presStyleIdx="3" presStyleCnt="6" custScaleY="112200"/>
      <dgm:spPr/>
      <dgm:t>
        <a:bodyPr/>
        <a:lstStyle/>
        <a:p>
          <a:endParaRPr lang="de-DE"/>
        </a:p>
      </dgm:t>
    </dgm:pt>
    <dgm:pt modelId="{A6F70592-7E9E-4B41-9B03-19707F8A03CE}" type="pres">
      <dgm:prSet presAssocID="{863AFDBF-97B4-4ADD-B190-4AF230DAB033}" presName="descendantArrow" presStyleCnt="0"/>
      <dgm:spPr/>
    </dgm:pt>
    <dgm:pt modelId="{7EAD09B7-72BA-4A4F-9B80-01AF5A800FC2}" type="pres">
      <dgm:prSet presAssocID="{0A0C3451-6FFF-49E8-9853-FD81A42F74C8}" presName="childTextArrow" presStyleLbl="fgAccFollowNode1" presStyleIdx="0" presStyleCnt="2">
        <dgm:presLayoutVars>
          <dgm:bulletEnabled val="1"/>
        </dgm:presLayoutVars>
      </dgm:prSet>
      <dgm:spPr/>
      <dgm:t>
        <a:bodyPr/>
        <a:lstStyle/>
        <a:p>
          <a:endParaRPr lang="de-DE"/>
        </a:p>
      </dgm:t>
    </dgm:pt>
    <dgm:pt modelId="{D26F9C34-61D0-4041-8DCC-8466ABB7A997}" type="pres">
      <dgm:prSet presAssocID="{2A305A0B-D11B-41BA-893A-88157BE1C7F6}" presName="sp" presStyleCnt="0"/>
      <dgm:spPr/>
    </dgm:pt>
    <dgm:pt modelId="{5B829F23-596C-4C3B-970A-47A33934CF6B}" type="pres">
      <dgm:prSet presAssocID="{557E8E46-2D40-439D-9055-39766AB8DECA}" presName="arrowAndChildren" presStyleCnt="0"/>
      <dgm:spPr/>
    </dgm:pt>
    <dgm:pt modelId="{40891D62-3F7E-4DF2-9880-2793E2E16043}" type="pres">
      <dgm:prSet presAssocID="{557E8E46-2D40-439D-9055-39766AB8DECA}" presName="parentTextArrow" presStyleLbl="node1" presStyleIdx="3" presStyleCnt="6"/>
      <dgm:spPr/>
      <dgm:t>
        <a:bodyPr/>
        <a:lstStyle/>
        <a:p>
          <a:endParaRPr lang="de-DE"/>
        </a:p>
      </dgm:t>
    </dgm:pt>
    <dgm:pt modelId="{43BC5656-9702-43A8-BA6E-3A580DB60423}" type="pres">
      <dgm:prSet presAssocID="{557E8E46-2D40-439D-9055-39766AB8DECA}" presName="arrow" presStyleLbl="node1" presStyleIdx="4" presStyleCnt="6" custScaleY="113580"/>
      <dgm:spPr/>
      <dgm:t>
        <a:bodyPr/>
        <a:lstStyle/>
        <a:p>
          <a:endParaRPr lang="de-DE"/>
        </a:p>
      </dgm:t>
    </dgm:pt>
    <dgm:pt modelId="{F0DDDF9E-3027-42F8-BE8D-EB71AF725E1E}" type="pres">
      <dgm:prSet presAssocID="{557E8E46-2D40-439D-9055-39766AB8DECA}" presName="descendantArrow" presStyleCnt="0"/>
      <dgm:spPr/>
    </dgm:pt>
    <dgm:pt modelId="{6B7D8DEB-D77F-4180-99F2-06D548155F61}" type="pres">
      <dgm:prSet presAssocID="{D42B2869-1526-4F30-826B-F0D58A6BF359}" presName="childTextArrow" presStyleLbl="fgAccFollowNode1" presStyleIdx="1" presStyleCnt="2">
        <dgm:presLayoutVars>
          <dgm:bulletEnabled val="1"/>
        </dgm:presLayoutVars>
      </dgm:prSet>
      <dgm:spPr/>
      <dgm:t>
        <a:bodyPr/>
        <a:lstStyle/>
        <a:p>
          <a:endParaRPr lang="de-DE"/>
        </a:p>
      </dgm:t>
    </dgm:pt>
    <dgm:pt modelId="{F0F17EDA-EF1C-4002-A2E5-7C0B1B543576}" type="pres">
      <dgm:prSet presAssocID="{9C1349A7-C7F8-4961-A716-8272DD2A5445}" presName="sp" presStyleCnt="0"/>
      <dgm:spPr/>
    </dgm:pt>
    <dgm:pt modelId="{61BE5BFA-9E40-4F27-870B-751B680A6C0F}" type="pres">
      <dgm:prSet presAssocID="{BC88339B-9DD2-4FFE-822C-21E07D0CDE3A}" presName="arrowAndChildren" presStyleCnt="0"/>
      <dgm:spPr/>
    </dgm:pt>
    <dgm:pt modelId="{A382B2B1-97A8-4AF7-8BB5-02162D82140F}" type="pres">
      <dgm:prSet presAssocID="{BC88339B-9DD2-4FFE-822C-21E07D0CDE3A}" presName="parentTextArrow" presStyleLbl="node1" presStyleIdx="5" presStyleCnt="6"/>
      <dgm:spPr/>
      <dgm:t>
        <a:bodyPr/>
        <a:lstStyle/>
        <a:p>
          <a:endParaRPr lang="de-DE"/>
        </a:p>
      </dgm:t>
    </dgm:pt>
  </dgm:ptLst>
  <dgm:cxnLst>
    <dgm:cxn modelId="{0FD38338-F56D-4E80-863E-7F55A3DFD143}" srcId="{06400217-850F-4F68-83CB-D92899527F77}" destId="{BC88339B-9DD2-4FFE-822C-21E07D0CDE3A}" srcOrd="0" destOrd="0" parTransId="{8FF66118-A26F-424E-946B-3DEF2C0BC456}" sibTransId="{9C1349A7-C7F8-4961-A716-8272DD2A5445}"/>
    <dgm:cxn modelId="{F9310E40-0D15-4205-8185-7F1740C67DD2}" srcId="{557E8E46-2D40-439D-9055-39766AB8DECA}" destId="{D42B2869-1526-4F30-826B-F0D58A6BF359}" srcOrd="0" destOrd="0" parTransId="{696DACB2-6BFE-444E-B78C-75FA1CD941BC}" sibTransId="{063637EC-210D-485A-A65B-9FEF7D56CD48}"/>
    <dgm:cxn modelId="{3EDCB03C-F8E6-45EF-86F8-4D3BDC14B69A}" type="presOf" srcId="{863AFDBF-97B4-4ADD-B190-4AF230DAB033}" destId="{DE5A1D86-5136-4DB9-8E82-65A005934446}" srcOrd="0" destOrd="0" presId="urn:microsoft.com/office/officeart/2005/8/layout/process4"/>
    <dgm:cxn modelId="{A8A984A7-E451-4212-82FC-879F3E9ADD5A}" srcId="{06400217-850F-4F68-83CB-D92899527F77}" destId="{557E8E46-2D40-439D-9055-39766AB8DECA}" srcOrd="1" destOrd="0" parTransId="{F383DC19-7616-4D91-875D-605CFEBC5DD1}" sibTransId="{2A305A0B-D11B-41BA-893A-88157BE1C7F6}"/>
    <dgm:cxn modelId="{50FA9045-BC88-4B7A-8E5D-827B6CEEE18E}" type="presOf" srcId="{557E8E46-2D40-439D-9055-39766AB8DECA}" destId="{43BC5656-9702-43A8-BA6E-3A580DB60423}" srcOrd="1" destOrd="0" presId="urn:microsoft.com/office/officeart/2005/8/layout/process4"/>
    <dgm:cxn modelId="{BC436AD7-1411-4D7F-8670-C869D170D4A3}" srcId="{863AFDBF-97B4-4ADD-B190-4AF230DAB033}" destId="{0A0C3451-6FFF-49E8-9853-FD81A42F74C8}" srcOrd="0" destOrd="0" parTransId="{E097365C-8A48-4E7A-93D6-FD664DC70009}" sibTransId="{06A011BD-993A-42D7-9197-012BAB9BAE55}"/>
    <dgm:cxn modelId="{EFBBB829-1FD6-4EB4-97A4-AE4C8250B120}" srcId="{06400217-850F-4F68-83CB-D92899527F77}" destId="{30326603-4B48-445B-B514-5DB81697E822}" srcOrd="4" destOrd="0" parTransId="{B9D50F5E-DE1E-4440-948F-A7CAB3DF4E80}" sibTransId="{193F3BB5-5A86-4EE7-9EAC-F27E935CF625}"/>
    <dgm:cxn modelId="{2513F3FB-4CE6-44D9-9622-D62B51F6AE07}" type="presOf" srcId="{863AFDBF-97B4-4ADD-B190-4AF230DAB033}" destId="{8FCF8598-1F17-4612-B31F-B7F178294892}" srcOrd="1" destOrd="0" presId="urn:microsoft.com/office/officeart/2005/8/layout/process4"/>
    <dgm:cxn modelId="{DFFB3F97-23AE-4794-9861-6B0D728A1181}" type="presOf" srcId="{557E8E46-2D40-439D-9055-39766AB8DECA}" destId="{40891D62-3F7E-4DF2-9880-2793E2E16043}" srcOrd="0" destOrd="0" presId="urn:microsoft.com/office/officeart/2005/8/layout/process4"/>
    <dgm:cxn modelId="{FE4AA164-AD7A-4854-AD87-A9460DE2E895}" srcId="{06400217-850F-4F68-83CB-D92899527F77}" destId="{93D1AA1D-053D-4649-93B6-87A565567ED2}" srcOrd="5" destOrd="0" parTransId="{0856FD77-BE6D-4E5A-80DD-A50AA973407B}" sibTransId="{75600D1D-A6E8-4ECA-B88D-52580832A404}"/>
    <dgm:cxn modelId="{2D61CD91-1615-4923-9652-DD778055C88E}" type="presOf" srcId="{30326603-4B48-445B-B514-5DB81697E822}" destId="{8A0852E1-E86E-4A1E-9490-38F5B0D3292D}" srcOrd="0" destOrd="0" presId="urn:microsoft.com/office/officeart/2005/8/layout/process4"/>
    <dgm:cxn modelId="{14256ED3-178D-43D4-A4D5-0353E7F5956B}" type="presOf" srcId="{80AC3C51-77EA-413F-BD81-4D3AB0148903}" destId="{813B5CFF-1565-47EB-A7C5-657296914E38}" srcOrd="0" destOrd="0" presId="urn:microsoft.com/office/officeart/2005/8/layout/process4"/>
    <dgm:cxn modelId="{7D10B620-79A0-470F-9633-EAA5ABE53549}" srcId="{06400217-850F-4F68-83CB-D92899527F77}" destId="{80AC3C51-77EA-413F-BD81-4D3AB0148903}" srcOrd="3" destOrd="0" parTransId="{BC34D0EB-F53D-4677-82C9-ECDCBE77EE24}" sibTransId="{E7742564-6590-4C26-AAA0-85500FEA1558}"/>
    <dgm:cxn modelId="{47BBC5C3-F185-4985-AEED-DC139205DD31}" type="presOf" srcId="{BC88339B-9DD2-4FFE-822C-21E07D0CDE3A}" destId="{A382B2B1-97A8-4AF7-8BB5-02162D82140F}" srcOrd="0" destOrd="0" presId="urn:microsoft.com/office/officeart/2005/8/layout/process4"/>
    <dgm:cxn modelId="{92533C4E-5C10-4A89-ABC1-1213C6D37C03}" srcId="{06400217-850F-4F68-83CB-D92899527F77}" destId="{863AFDBF-97B4-4ADD-B190-4AF230DAB033}" srcOrd="2" destOrd="0" parTransId="{1358DDEC-6E0A-4E28-BF96-C45A35530601}" sibTransId="{88D7BAB1-4B4A-41B0-8762-E4A4BABEDC30}"/>
    <dgm:cxn modelId="{17BFC70F-0F83-4296-9712-CAD008551763}" type="presOf" srcId="{93D1AA1D-053D-4649-93B6-87A565567ED2}" destId="{DFF7B156-097C-49F7-AF4A-6A4CCDECDA3E}" srcOrd="0" destOrd="0" presId="urn:microsoft.com/office/officeart/2005/8/layout/process4"/>
    <dgm:cxn modelId="{12EAB6A2-6071-4CF4-9F13-6A5BE7164F6A}" type="presOf" srcId="{D42B2869-1526-4F30-826B-F0D58A6BF359}" destId="{6B7D8DEB-D77F-4180-99F2-06D548155F61}" srcOrd="0" destOrd="0" presId="urn:microsoft.com/office/officeart/2005/8/layout/process4"/>
    <dgm:cxn modelId="{1456AB16-3BFB-43AF-A91E-2D28417990CD}" type="presOf" srcId="{06400217-850F-4F68-83CB-D92899527F77}" destId="{03A5BE31-21E1-4480-B17E-9A852E4365D1}" srcOrd="0" destOrd="0" presId="urn:microsoft.com/office/officeart/2005/8/layout/process4"/>
    <dgm:cxn modelId="{3845B6BC-BC44-48C5-AC0E-F5D2FB785ED7}" type="presOf" srcId="{0A0C3451-6FFF-49E8-9853-FD81A42F74C8}" destId="{7EAD09B7-72BA-4A4F-9B80-01AF5A800FC2}" srcOrd="0" destOrd="0" presId="urn:microsoft.com/office/officeart/2005/8/layout/process4"/>
    <dgm:cxn modelId="{89FBA4AD-9040-415E-80AC-59879660B1DE}" type="presParOf" srcId="{03A5BE31-21E1-4480-B17E-9A852E4365D1}" destId="{B8FBA415-CFE6-4CC9-8F81-5873B6106395}" srcOrd="0" destOrd="0" presId="urn:microsoft.com/office/officeart/2005/8/layout/process4"/>
    <dgm:cxn modelId="{B4093A8B-348B-4C91-8E86-F4F49E466A6B}" type="presParOf" srcId="{B8FBA415-CFE6-4CC9-8F81-5873B6106395}" destId="{DFF7B156-097C-49F7-AF4A-6A4CCDECDA3E}" srcOrd="0" destOrd="0" presId="urn:microsoft.com/office/officeart/2005/8/layout/process4"/>
    <dgm:cxn modelId="{F2F2BC81-ED30-4086-A754-8D6B24A94B9B}" type="presParOf" srcId="{03A5BE31-21E1-4480-B17E-9A852E4365D1}" destId="{AB60BBC1-F3E3-4B02-B9E7-AAD82BDF419A}" srcOrd="1" destOrd="0" presId="urn:microsoft.com/office/officeart/2005/8/layout/process4"/>
    <dgm:cxn modelId="{173B0C23-9A04-4DA6-A7A8-7BE900FFE67B}" type="presParOf" srcId="{03A5BE31-21E1-4480-B17E-9A852E4365D1}" destId="{49D6EA96-A649-41BF-855F-4E989995B4AC}" srcOrd="2" destOrd="0" presId="urn:microsoft.com/office/officeart/2005/8/layout/process4"/>
    <dgm:cxn modelId="{2B7A21C2-C947-47E9-98EB-6B857579D855}" type="presParOf" srcId="{49D6EA96-A649-41BF-855F-4E989995B4AC}" destId="{8A0852E1-E86E-4A1E-9490-38F5B0D3292D}" srcOrd="0" destOrd="0" presId="urn:microsoft.com/office/officeart/2005/8/layout/process4"/>
    <dgm:cxn modelId="{EAFD8883-F3B0-426F-832B-61713477713B}" type="presParOf" srcId="{03A5BE31-21E1-4480-B17E-9A852E4365D1}" destId="{5D6A6FBA-9E62-4DC2-B761-686BB38E0E6E}" srcOrd="3" destOrd="0" presId="urn:microsoft.com/office/officeart/2005/8/layout/process4"/>
    <dgm:cxn modelId="{B0B282D3-1513-45E6-A10F-15FF88C275BA}" type="presParOf" srcId="{03A5BE31-21E1-4480-B17E-9A852E4365D1}" destId="{49B0FC7F-C0C8-435D-9823-4B0B0F678614}" srcOrd="4" destOrd="0" presId="urn:microsoft.com/office/officeart/2005/8/layout/process4"/>
    <dgm:cxn modelId="{4FC6E9F9-616E-48D6-A27E-8250BC757B32}" type="presParOf" srcId="{49B0FC7F-C0C8-435D-9823-4B0B0F678614}" destId="{813B5CFF-1565-47EB-A7C5-657296914E38}" srcOrd="0" destOrd="0" presId="urn:microsoft.com/office/officeart/2005/8/layout/process4"/>
    <dgm:cxn modelId="{24EBEEAD-013A-4F24-B886-471937197ACA}" type="presParOf" srcId="{03A5BE31-21E1-4480-B17E-9A852E4365D1}" destId="{CEDA2081-C20C-4FB7-A8B7-A8C609972FA1}" srcOrd="5" destOrd="0" presId="urn:microsoft.com/office/officeart/2005/8/layout/process4"/>
    <dgm:cxn modelId="{CF25A669-FFCC-4855-9251-47C821F48196}" type="presParOf" srcId="{03A5BE31-21E1-4480-B17E-9A852E4365D1}" destId="{9BBFD59F-7615-4580-81B9-46DD7C59D038}" srcOrd="6" destOrd="0" presId="urn:microsoft.com/office/officeart/2005/8/layout/process4"/>
    <dgm:cxn modelId="{EA63800E-36D9-4A4E-9FBD-362C7D90BEA6}" type="presParOf" srcId="{9BBFD59F-7615-4580-81B9-46DD7C59D038}" destId="{DE5A1D86-5136-4DB9-8E82-65A005934446}" srcOrd="0" destOrd="0" presId="urn:microsoft.com/office/officeart/2005/8/layout/process4"/>
    <dgm:cxn modelId="{0F1F1A04-6868-4C5B-8698-FAF02526F6D7}" type="presParOf" srcId="{9BBFD59F-7615-4580-81B9-46DD7C59D038}" destId="{8FCF8598-1F17-4612-B31F-B7F178294892}" srcOrd="1" destOrd="0" presId="urn:microsoft.com/office/officeart/2005/8/layout/process4"/>
    <dgm:cxn modelId="{C1C5DBC2-AED1-49D6-B752-879A9AE97B38}" type="presParOf" srcId="{9BBFD59F-7615-4580-81B9-46DD7C59D038}" destId="{A6F70592-7E9E-4B41-9B03-19707F8A03CE}" srcOrd="2" destOrd="0" presId="urn:microsoft.com/office/officeart/2005/8/layout/process4"/>
    <dgm:cxn modelId="{C70EC274-F203-49A8-B403-02B9E5CECC5F}" type="presParOf" srcId="{A6F70592-7E9E-4B41-9B03-19707F8A03CE}" destId="{7EAD09B7-72BA-4A4F-9B80-01AF5A800FC2}" srcOrd="0" destOrd="0" presId="urn:microsoft.com/office/officeart/2005/8/layout/process4"/>
    <dgm:cxn modelId="{10D30F2C-B695-452A-8C06-89AEF8926BD2}" type="presParOf" srcId="{03A5BE31-21E1-4480-B17E-9A852E4365D1}" destId="{D26F9C34-61D0-4041-8DCC-8466ABB7A997}" srcOrd="7" destOrd="0" presId="urn:microsoft.com/office/officeart/2005/8/layout/process4"/>
    <dgm:cxn modelId="{683006A7-7391-4907-B676-E0DC6F28BECA}" type="presParOf" srcId="{03A5BE31-21E1-4480-B17E-9A852E4365D1}" destId="{5B829F23-596C-4C3B-970A-47A33934CF6B}" srcOrd="8" destOrd="0" presId="urn:microsoft.com/office/officeart/2005/8/layout/process4"/>
    <dgm:cxn modelId="{47744DD6-64BE-4C8E-A798-C44B25E099C1}" type="presParOf" srcId="{5B829F23-596C-4C3B-970A-47A33934CF6B}" destId="{40891D62-3F7E-4DF2-9880-2793E2E16043}" srcOrd="0" destOrd="0" presId="urn:microsoft.com/office/officeart/2005/8/layout/process4"/>
    <dgm:cxn modelId="{5192FF5C-B9BC-48E7-BA8C-A87FD59CB618}" type="presParOf" srcId="{5B829F23-596C-4C3B-970A-47A33934CF6B}" destId="{43BC5656-9702-43A8-BA6E-3A580DB60423}" srcOrd="1" destOrd="0" presId="urn:microsoft.com/office/officeart/2005/8/layout/process4"/>
    <dgm:cxn modelId="{9279B001-603C-4B28-BC95-D19517A1E6C1}" type="presParOf" srcId="{5B829F23-596C-4C3B-970A-47A33934CF6B}" destId="{F0DDDF9E-3027-42F8-BE8D-EB71AF725E1E}" srcOrd="2" destOrd="0" presId="urn:microsoft.com/office/officeart/2005/8/layout/process4"/>
    <dgm:cxn modelId="{8F95805A-661D-4D06-9880-5B66D5065B04}" type="presParOf" srcId="{F0DDDF9E-3027-42F8-BE8D-EB71AF725E1E}" destId="{6B7D8DEB-D77F-4180-99F2-06D548155F61}" srcOrd="0" destOrd="0" presId="urn:microsoft.com/office/officeart/2005/8/layout/process4"/>
    <dgm:cxn modelId="{350596E5-0422-46BE-8B21-507D5819B85D}" type="presParOf" srcId="{03A5BE31-21E1-4480-B17E-9A852E4365D1}" destId="{F0F17EDA-EF1C-4002-A2E5-7C0B1B543576}" srcOrd="9" destOrd="0" presId="urn:microsoft.com/office/officeart/2005/8/layout/process4"/>
    <dgm:cxn modelId="{2999C1D2-3C5B-4660-AC77-34C773DF8C9B}" type="presParOf" srcId="{03A5BE31-21E1-4480-B17E-9A852E4365D1}" destId="{61BE5BFA-9E40-4F27-870B-751B680A6C0F}" srcOrd="10" destOrd="0" presId="urn:microsoft.com/office/officeart/2005/8/layout/process4"/>
    <dgm:cxn modelId="{730C2731-8A80-4846-AB80-A42DC40D5655}" type="presParOf" srcId="{61BE5BFA-9E40-4F27-870B-751B680A6C0F}" destId="{A382B2B1-97A8-4AF7-8BB5-02162D82140F}"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F7B156-097C-49F7-AF4A-6A4CCDECDA3E}">
      <dsp:nvSpPr>
        <dsp:cNvPr id="0" name=""/>
        <dsp:cNvSpPr/>
      </dsp:nvSpPr>
      <dsp:spPr>
        <a:xfrm>
          <a:off x="0" y="4810810"/>
          <a:ext cx="7416824" cy="5880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de-DE" sz="1600" kern="1200" dirty="0" smtClean="0"/>
            <a:t>Bekanntmachung = Wirksamwerden</a:t>
          </a:r>
          <a:endParaRPr lang="de-DE" sz="1600" kern="1200" dirty="0"/>
        </a:p>
      </dsp:txBody>
      <dsp:txXfrm>
        <a:off x="0" y="4810810"/>
        <a:ext cx="7416824" cy="588053"/>
      </dsp:txXfrm>
    </dsp:sp>
    <dsp:sp modelId="{8A0852E1-E86E-4A1E-9490-38F5B0D3292D}">
      <dsp:nvSpPr>
        <dsp:cNvPr id="0" name=""/>
        <dsp:cNvSpPr/>
      </dsp:nvSpPr>
      <dsp:spPr>
        <a:xfrm rot="10800000">
          <a:off x="0" y="3817319"/>
          <a:ext cx="7416824" cy="100231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de-DE" sz="1600" kern="1200" dirty="0" smtClean="0"/>
            <a:t>Genehmigung durch Regierungspräsidium</a:t>
          </a:r>
          <a:endParaRPr lang="de-DE" sz="1600" kern="1200" dirty="0"/>
        </a:p>
      </dsp:txBody>
      <dsp:txXfrm rot="10800000">
        <a:off x="0" y="3817319"/>
        <a:ext cx="7416824" cy="651272"/>
      </dsp:txXfrm>
    </dsp:sp>
    <dsp:sp modelId="{813B5CFF-1565-47EB-A7C5-657296914E38}">
      <dsp:nvSpPr>
        <dsp:cNvPr id="0" name=""/>
        <dsp:cNvSpPr/>
      </dsp:nvSpPr>
      <dsp:spPr>
        <a:xfrm rot="10800000">
          <a:off x="0" y="2921713"/>
          <a:ext cx="7416824" cy="90442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de-DE" sz="1600" kern="1200" dirty="0" smtClean="0"/>
            <a:t>Beschluss der FNP Änderung</a:t>
          </a:r>
          <a:endParaRPr lang="de-DE" sz="1600" kern="1200" dirty="0"/>
        </a:p>
      </dsp:txBody>
      <dsp:txXfrm rot="10800000">
        <a:off x="0" y="2921713"/>
        <a:ext cx="7416824" cy="587669"/>
      </dsp:txXfrm>
    </dsp:sp>
    <dsp:sp modelId="{8FCF8598-1F17-4612-B31F-B7F178294892}">
      <dsp:nvSpPr>
        <dsp:cNvPr id="0" name=""/>
        <dsp:cNvSpPr/>
      </dsp:nvSpPr>
      <dsp:spPr>
        <a:xfrm rot="10800000">
          <a:off x="0" y="1915767"/>
          <a:ext cx="7416824" cy="101476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de-DE" sz="1600" kern="1200" dirty="0" smtClean="0"/>
            <a:t>Offenlage  (§ 3 (2) und § 4(2) BauGB)</a:t>
          </a:r>
          <a:endParaRPr lang="de-DE" sz="1600" kern="1200" dirty="0"/>
        </a:p>
      </dsp:txBody>
      <dsp:txXfrm rot="-10800000">
        <a:off x="0" y="1915767"/>
        <a:ext cx="7416824" cy="356183"/>
      </dsp:txXfrm>
    </dsp:sp>
    <dsp:sp modelId="{7EAD09B7-72BA-4A4F-9B80-01AF5A800FC2}">
      <dsp:nvSpPr>
        <dsp:cNvPr id="0" name=""/>
        <dsp:cNvSpPr/>
      </dsp:nvSpPr>
      <dsp:spPr>
        <a:xfrm>
          <a:off x="0" y="2288391"/>
          <a:ext cx="7416824" cy="27042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lvl="0" algn="ctr" defTabSz="666750">
            <a:lnSpc>
              <a:spcPct val="90000"/>
            </a:lnSpc>
            <a:spcBef>
              <a:spcPct val="0"/>
            </a:spcBef>
            <a:spcAft>
              <a:spcPct val="35000"/>
            </a:spcAft>
          </a:pPr>
          <a:r>
            <a:rPr lang="de-DE" sz="1500" kern="1200" dirty="0" smtClean="0"/>
            <a:t>Prüfung der eingegangenen Stellungnahmen und Anregungen / Abwägung</a:t>
          </a:r>
          <a:endParaRPr lang="de-DE" sz="1500" kern="1200" dirty="0"/>
        </a:p>
      </dsp:txBody>
      <dsp:txXfrm>
        <a:off x="0" y="2288391"/>
        <a:ext cx="7416824" cy="270423"/>
      </dsp:txXfrm>
    </dsp:sp>
    <dsp:sp modelId="{43BC5656-9702-43A8-BA6E-3A580DB60423}">
      <dsp:nvSpPr>
        <dsp:cNvPr id="0" name=""/>
        <dsp:cNvSpPr/>
      </dsp:nvSpPr>
      <dsp:spPr>
        <a:xfrm rot="10800000">
          <a:off x="0" y="897341"/>
          <a:ext cx="7416824" cy="1027247"/>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lvl="0" algn="ctr" defTabSz="533400">
            <a:lnSpc>
              <a:spcPct val="90000"/>
            </a:lnSpc>
            <a:spcBef>
              <a:spcPct val="0"/>
            </a:spcBef>
            <a:spcAft>
              <a:spcPct val="35000"/>
            </a:spcAft>
          </a:pPr>
          <a:r>
            <a:rPr lang="de-DE" sz="1200" kern="1200" dirty="0" smtClean="0"/>
            <a:t>Frühzeitige Beteiligung der Öffentlichkeit und der Behörden und </a:t>
          </a:r>
          <a:br>
            <a:rPr lang="de-DE" sz="1200" kern="1200" dirty="0" smtClean="0"/>
          </a:br>
          <a:r>
            <a:rPr lang="de-DE" sz="1200" kern="1200" dirty="0" smtClean="0"/>
            <a:t>sonstigen Träger öffentlicher Belange (§ 3 (1) und 4 (1) BauGB)</a:t>
          </a:r>
          <a:endParaRPr lang="de-DE" sz="1200" kern="1200" dirty="0"/>
        </a:p>
      </dsp:txBody>
      <dsp:txXfrm rot="-10800000">
        <a:off x="0" y="897341"/>
        <a:ext cx="7416824" cy="360563"/>
      </dsp:txXfrm>
    </dsp:sp>
    <dsp:sp modelId="{6B7D8DEB-D77F-4180-99F2-06D548155F61}">
      <dsp:nvSpPr>
        <dsp:cNvPr id="0" name=""/>
        <dsp:cNvSpPr/>
      </dsp:nvSpPr>
      <dsp:spPr>
        <a:xfrm>
          <a:off x="0" y="1276205"/>
          <a:ext cx="7416824" cy="27042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lvl="0" algn="ctr" defTabSz="666750">
            <a:lnSpc>
              <a:spcPct val="90000"/>
            </a:lnSpc>
            <a:spcBef>
              <a:spcPct val="0"/>
            </a:spcBef>
            <a:spcAft>
              <a:spcPct val="35000"/>
            </a:spcAft>
          </a:pPr>
          <a:r>
            <a:rPr lang="de-DE" sz="1500" kern="1200" dirty="0" smtClean="0"/>
            <a:t>Prüfung der eingehenden Stellungnahmen und Anregungen und ggf. Plananpassung</a:t>
          </a:r>
          <a:endParaRPr lang="de-DE" sz="1500" kern="1200" dirty="0"/>
        </a:p>
      </dsp:txBody>
      <dsp:txXfrm>
        <a:off x="0" y="1276205"/>
        <a:ext cx="7416824" cy="270423"/>
      </dsp:txXfrm>
    </dsp:sp>
    <dsp:sp modelId="{A382B2B1-97A8-4AF7-8BB5-02162D82140F}">
      <dsp:nvSpPr>
        <dsp:cNvPr id="0" name=""/>
        <dsp:cNvSpPr/>
      </dsp:nvSpPr>
      <dsp:spPr>
        <a:xfrm rot="10800000">
          <a:off x="0" y="1735"/>
          <a:ext cx="7416824" cy="90442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de-DE" sz="1600" kern="1200" dirty="0" smtClean="0"/>
            <a:t>Einleitung des Verfahrens - Aufstellungsbeschluss</a:t>
          </a:r>
          <a:endParaRPr lang="de-DE" sz="1600" kern="1200" dirty="0"/>
        </a:p>
      </dsp:txBody>
      <dsp:txXfrm rot="10800000">
        <a:off x="0" y="1735"/>
        <a:ext cx="7416824" cy="587669"/>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55.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6.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57.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58.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Überschriftenplatzhalt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de-DE"/>
          </a:p>
        </p:txBody>
      </p:sp>
      <p:sp>
        <p:nvSpPr>
          <p:cNvPr id="3" name="Datumsplatzhalt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0053F9F-3A64-AF4F-A289-10E3D743AEB4}" type="datetimeFigureOut">
              <a:rPr lang="de-DE" smtClean="0"/>
              <a:t>23.11.2021</a:t>
            </a:fld>
            <a:endParaRPr lang="de-DE"/>
          </a:p>
        </p:txBody>
      </p:sp>
      <p:sp>
        <p:nvSpPr>
          <p:cNvPr id="4" name="Fußzeilenplatzhalt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de-DE"/>
          </a:p>
        </p:txBody>
      </p:sp>
      <p:sp>
        <p:nvSpPr>
          <p:cNvPr id="5" name="Foliennummernplatzhalt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00866211-C57E-6B43-92E1-98E366134104}" type="slidenum">
              <a:rPr lang="de-DE" smtClean="0"/>
              <a:t>‹Nr.›</a:t>
            </a:fld>
            <a:endParaRPr lang="de-DE"/>
          </a:p>
        </p:txBody>
      </p:sp>
    </p:spTree>
    <p:extLst>
      <p:ext uri="{BB962C8B-B14F-4D97-AF65-F5344CB8AC3E}">
        <p14:creationId xmlns:p14="http://schemas.microsoft.com/office/powerpoint/2010/main" val="361616871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latinLnBrk="0">
              <a:defRPr lang="de-DE" sz="1200"/>
            </a:lvl1pPr>
          </a:lstStyle>
          <a:p>
            <a:endParaRPr lang="de-DE"/>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latinLnBrk="0">
              <a:defRPr lang="de-DE" sz="1200"/>
            </a:lvl1pPr>
          </a:lstStyle>
          <a:p>
            <a:fld id="{724506C0-3FFE-45A5-803D-9F4FC5464A70}" type="datetimeFigureOut">
              <a:rPr lang="de-DE"/>
              <a:pPr/>
              <a:t>23.11.2021</a:t>
            </a:fld>
            <a:endParaRPr lang="de-DE"/>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de-DE"/>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de-DE"/>
              <a:t>Textmasterformate durch Klicken bearbeiten</a:t>
            </a:r>
          </a:p>
          <a:p>
            <a:pPr lvl="1"/>
            <a:r>
              <a:rPr lang="de-DE"/>
              <a:t>Zweite Ebene</a:t>
            </a:r>
          </a:p>
          <a:p>
            <a:pPr lvl="2"/>
            <a:r>
              <a:rPr lang="de-DE"/>
              <a:t>Dritte Ebene</a:t>
            </a:r>
          </a:p>
          <a:p>
            <a:pPr lvl="3"/>
            <a:r>
              <a:rPr lang="de-DE"/>
              <a:t>Vierte Ebene</a:t>
            </a:r>
          </a:p>
          <a:p>
            <a:pPr lvl="4"/>
            <a:r>
              <a:rPr lang="de-DE"/>
              <a:t>Fünfte Ebene</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latinLnBrk="0">
              <a:defRPr lang="de-DE" sz="1200"/>
            </a:lvl1pPr>
          </a:lstStyle>
          <a:p>
            <a:endParaRPr lang="de-DE"/>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latinLnBrk="0">
              <a:defRPr lang="de-DE" sz="1200"/>
            </a:lvl1pPr>
          </a:lstStyle>
          <a:p>
            <a:fld id="{F8646707-6BBD-41A9-B4DF-0C76A73A2D2A}" type="slidenum">
              <a:rPr/>
              <a:pPr/>
              <a:t>‹Nr.›</a:t>
            </a:fld>
            <a:endParaRPr lang="de-DE"/>
          </a:p>
        </p:txBody>
      </p:sp>
    </p:spTree>
    <p:extLst>
      <p:ext uri="{BB962C8B-B14F-4D97-AF65-F5344CB8AC3E}">
        <p14:creationId xmlns:p14="http://schemas.microsoft.com/office/powerpoint/2010/main" val="396422337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lang="de-DE" sz="1200" kern="1200">
        <a:solidFill>
          <a:schemeClr val="tx1"/>
        </a:solidFill>
        <a:latin typeface="+mn-lt"/>
        <a:ea typeface="+mn-ea"/>
        <a:cs typeface="+mn-cs"/>
      </a:defRPr>
    </a:lvl1pPr>
    <a:lvl2pPr marL="457200" algn="l" defTabSz="914400" rtl="0" eaLnBrk="1" latinLnBrk="0" hangingPunct="1">
      <a:defRPr lang="de-DE" sz="1200" kern="1200">
        <a:solidFill>
          <a:schemeClr val="tx1"/>
        </a:solidFill>
        <a:latin typeface="+mn-lt"/>
        <a:ea typeface="+mn-ea"/>
        <a:cs typeface="+mn-cs"/>
      </a:defRPr>
    </a:lvl2pPr>
    <a:lvl3pPr marL="914400" algn="l" defTabSz="914400" rtl="0" eaLnBrk="1" latinLnBrk="0" hangingPunct="1">
      <a:defRPr lang="de-DE" sz="1200" kern="1200">
        <a:solidFill>
          <a:schemeClr val="tx1"/>
        </a:solidFill>
        <a:latin typeface="+mn-lt"/>
        <a:ea typeface="+mn-ea"/>
        <a:cs typeface="+mn-cs"/>
      </a:defRPr>
    </a:lvl3pPr>
    <a:lvl4pPr marL="1371600" algn="l" defTabSz="914400" rtl="0" eaLnBrk="1" latinLnBrk="0" hangingPunct="1">
      <a:defRPr lang="de-DE" sz="1200" kern="1200">
        <a:solidFill>
          <a:schemeClr val="tx1"/>
        </a:solidFill>
        <a:latin typeface="+mn-lt"/>
        <a:ea typeface="+mn-ea"/>
        <a:cs typeface="+mn-cs"/>
      </a:defRPr>
    </a:lvl4pPr>
    <a:lvl5pPr marL="1828800" algn="l" defTabSz="914400" rtl="0" eaLnBrk="1" latinLnBrk="0" hangingPunct="1">
      <a:defRPr lang="de-DE" sz="1200" kern="1200">
        <a:solidFill>
          <a:schemeClr val="tx1"/>
        </a:solidFill>
        <a:latin typeface="+mn-lt"/>
        <a:ea typeface="+mn-ea"/>
        <a:cs typeface="+mn-cs"/>
      </a:defRPr>
    </a:lvl5pPr>
    <a:lvl6pPr marL="2286000" algn="l" defTabSz="914400" rtl="0" eaLnBrk="1" latinLnBrk="0" hangingPunct="1">
      <a:defRPr lang="de-DE" sz="1200" kern="1200">
        <a:solidFill>
          <a:schemeClr val="tx1"/>
        </a:solidFill>
        <a:latin typeface="+mn-lt"/>
        <a:ea typeface="+mn-ea"/>
        <a:cs typeface="+mn-cs"/>
      </a:defRPr>
    </a:lvl6pPr>
    <a:lvl7pPr marL="2743200" algn="l" defTabSz="914400" rtl="0" eaLnBrk="1" latinLnBrk="0" hangingPunct="1">
      <a:defRPr lang="de-DE" sz="1200" kern="1200">
        <a:solidFill>
          <a:schemeClr val="tx1"/>
        </a:solidFill>
        <a:latin typeface="+mn-lt"/>
        <a:ea typeface="+mn-ea"/>
        <a:cs typeface="+mn-cs"/>
      </a:defRPr>
    </a:lvl7pPr>
    <a:lvl8pPr marL="3200400" algn="l" defTabSz="914400" rtl="0" eaLnBrk="1" latinLnBrk="0" hangingPunct="1">
      <a:defRPr lang="de-DE" sz="1200" kern="1200">
        <a:solidFill>
          <a:schemeClr val="tx1"/>
        </a:solidFill>
        <a:latin typeface="+mn-lt"/>
        <a:ea typeface="+mn-ea"/>
        <a:cs typeface="+mn-cs"/>
      </a:defRPr>
    </a:lvl8pPr>
    <a:lvl9pPr marL="3657600" algn="l" defTabSz="914400" rtl="0" eaLnBrk="1" latinLnBrk="0" hangingPunct="1">
      <a:defRPr lang="de-DE"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lang="de-DE"/>
            </a:pPr>
            <a:r>
              <a:rPr lang="de-DE" dirty="0" smtClean="0"/>
              <a:t>Diese Vorlage eignet sich als Ausgangspunkt für Aktualisierungen zu</a:t>
            </a:r>
            <a:r>
              <a:rPr lang="de-DE" baseline="0" dirty="0" smtClean="0"/>
              <a:t> Projektmeilensteinen.</a:t>
            </a:r>
            <a:endParaRPr lang="de-DE" dirty="0" smtClean="0"/>
          </a:p>
          <a:p>
            <a:endParaRPr lang="de-DE" baseline="0" dirty="0" smtClean="0"/>
          </a:p>
          <a:p>
            <a:pPr lvl="0"/>
            <a:r>
              <a:rPr lang="de-DE" sz="1000" b="1" dirty="0" smtClean="0"/>
              <a:t>Abschnitte</a:t>
            </a:r>
            <a:endParaRPr lang="de-DE" sz="1000" b="0" dirty="0" smtClean="0"/>
          </a:p>
          <a:p>
            <a:pPr lvl="0"/>
            <a:r>
              <a:rPr lang="de-DE" sz="1000" b="0" baseline="0" dirty="0" smtClean="0"/>
              <a:t>Abschnitte können Sie bei der Gliederung Ihrer Folien unterstützen oder die Zusammenarbeit zwischen mehreren Autoren erleichtern. Klicken Sie auf der Registerkarte </a:t>
            </a:r>
            <a:r>
              <a:rPr lang="de-DE" sz="1000" b="1" baseline="0" dirty="0" smtClean="0"/>
              <a:t>Erste Folie</a:t>
            </a:r>
            <a:r>
              <a:rPr lang="de-DE" sz="1000" b="0" baseline="0" dirty="0" smtClean="0"/>
              <a:t> unter Folien auf </a:t>
            </a:r>
            <a:r>
              <a:rPr lang="de-DE" sz="1000" b="1" baseline="0" dirty="0" smtClean="0"/>
              <a:t>Abschnitt</a:t>
            </a:r>
            <a:r>
              <a:rPr lang="de-DE" sz="1000" b="0" baseline="0" dirty="0" smtClean="0"/>
              <a:t>, und klicken Sie dann auf </a:t>
            </a:r>
            <a:r>
              <a:rPr lang="de-DE" sz="1000" b="1" baseline="0" dirty="0" smtClean="0"/>
              <a:t>Abschnitt hinzufügen</a:t>
            </a:r>
            <a:r>
              <a:rPr lang="de-DE" sz="1000" b="0" baseline="0" dirty="0" smtClean="0"/>
              <a:t>.</a:t>
            </a:r>
            <a:endParaRPr lang="de-DE" sz="1000" b="0" dirty="0" smtClean="0"/>
          </a:p>
          <a:p>
            <a:pPr lvl="0"/>
            <a:endParaRPr lang="de-DE" sz="1000" b="1" dirty="0" smtClean="0"/>
          </a:p>
          <a:p>
            <a:pPr lvl="0"/>
            <a:r>
              <a:rPr lang="de-DE" sz="1000" b="1" dirty="0" smtClean="0"/>
              <a:t>Notizen</a:t>
            </a:r>
          </a:p>
          <a:p>
            <a:pPr lvl="0"/>
            <a:r>
              <a:rPr lang="de-DE" sz="1000" dirty="0" smtClean="0"/>
              <a:t>Verwenden Sie den Notizenbereich für Vortragsnotizen oder optionale Detailinformationen für Ihr Publikum.</a:t>
            </a:r>
            <a:r>
              <a:rPr lang="de-DE" sz="1000" baseline="0" dirty="0" smtClean="0"/>
              <a:t> </a:t>
            </a:r>
            <a:r>
              <a:rPr lang="de-DE" sz="1000" baseline="0" smtClean="0"/>
              <a:t>Sie können diese Notizen während der Präsentation in der Referentenansicht anzeigen.  </a:t>
            </a:r>
            <a:endParaRPr lang="de-DE" sz="1000" baseline="0" dirty="0" smtClean="0"/>
          </a:p>
          <a:p>
            <a:pPr lvl="0">
              <a:buFontTx/>
              <a:buNone/>
            </a:pPr>
            <a:r>
              <a:rPr lang="de-DE" sz="1000" dirty="0" smtClean="0"/>
              <a:t>Achten Sie auf den Schriftgrad (für Barrierefreiheit, Sichtbarkeit, Videoerstellung und Onlineproduktion wichtig)</a:t>
            </a:r>
          </a:p>
          <a:p>
            <a:pPr lvl="0"/>
            <a:endParaRPr lang="de-DE" sz="1000" dirty="0" smtClean="0"/>
          </a:p>
          <a:p>
            <a:pPr lvl="0">
              <a:buFontTx/>
              <a:buNone/>
            </a:pPr>
            <a:r>
              <a:rPr lang="de-DE" sz="1000" b="1" dirty="0" smtClean="0"/>
              <a:t>Abgestimmte Farben </a:t>
            </a:r>
          </a:p>
          <a:p>
            <a:pPr lvl="0">
              <a:buFontTx/>
              <a:buNone/>
            </a:pPr>
            <a:r>
              <a:rPr lang="de-DE" sz="1000" dirty="0" smtClean="0"/>
              <a:t>Achten Sie besonders auf Diagramme, Illustrationen und Textfelder.</a:t>
            </a:r>
            <a:r>
              <a:rPr lang="de-DE" sz="1000" baseline="0" dirty="0" smtClean="0"/>
              <a:t> </a:t>
            </a:r>
            <a:endParaRPr lang="de-DE" sz="1000" dirty="0" smtClean="0"/>
          </a:p>
          <a:p>
            <a:pPr lvl="0"/>
            <a:r>
              <a:rPr lang="de-DE" sz="1000" dirty="0" smtClean="0"/>
              <a:t>Bedenken Sie, dass Teilnehmer schwarzweiß oder in </a:t>
            </a:r>
            <a:r>
              <a:rPr lang="de-DE" sz="1000" dirty="0" err="1" smtClean="0"/>
              <a:t>Graustufen drucken</a:t>
            </a:r>
            <a:r>
              <a:rPr lang="de-DE" sz="1000" dirty="0" smtClean="0"/>
              <a:t>. Erstellen Sie einen Probedruck, um sicherzustellen, dass Ihre Farben funktionieren, wenn Ihre Teilnehmer in schwarzweiß und </a:t>
            </a:r>
            <a:r>
              <a:rPr lang="de-DE" sz="1000" dirty="0" err="1" smtClean="0"/>
              <a:t>Graustufen drucken</a:t>
            </a:r>
            <a:r>
              <a:rPr lang="de-DE" sz="1000" dirty="0" smtClean="0"/>
              <a:t>.</a:t>
            </a:r>
          </a:p>
          <a:p>
            <a:pPr lvl="0">
              <a:buFontTx/>
              <a:buNone/>
            </a:pPr>
            <a:endParaRPr lang="de-DE" sz="1000" dirty="0" smtClean="0"/>
          </a:p>
          <a:p>
            <a:pPr lvl="0">
              <a:buFontTx/>
              <a:buNone/>
            </a:pPr>
            <a:r>
              <a:rPr lang="de-DE" sz="1000" b="1" dirty="0" smtClean="0"/>
              <a:t>Grafiken, Tabellen und Diagramme</a:t>
            </a:r>
          </a:p>
          <a:p>
            <a:pPr lvl="0"/>
            <a:r>
              <a:rPr lang="de-DE" sz="1000" dirty="0" smtClean="0"/>
              <a:t>Gestalten Sie einfach: Verwenden Sie möglichst einheitliche Formate und Farben, die nicht vom Inhalt ablenken.</a:t>
            </a:r>
          </a:p>
          <a:p>
            <a:pPr lvl="0"/>
            <a:r>
              <a:rPr lang="de-DE" sz="1000" dirty="0" smtClean="0"/>
              <a:t>Beschriften Sie alle Diagramme und Tabellen.</a:t>
            </a:r>
          </a:p>
          <a:p>
            <a:endParaRPr lang="de-DE" dirty="0" smtClean="0"/>
          </a:p>
          <a:p>
            <a:endParaRPr lang="de-DE" dirty="0" smtClean="0"/>
          </a:p>
        </p:txBody>
      </p:sp>
      <p:sp>
        <p:nvSpPr>
          <p:cNvPr id="4" name="Slide Number Placeholder 3"/>
          <p:cNvSpPr>
            <a:spLocks noGrp="1"/>
          </p:cNvSpPr>
          <p:nvPr>
            <p:ph type="sldNum" sz="quarter" idx="10"/>
          </p:nvPr>
        </p:nvSpPr>
        <p:spPr/>
        <p:txBody>
          <a:bodyPr/>
          <a:lstStyle/>
          <a:p>
            <a:fld id="{5E0C3846-8D4C-4326-8BC7-9B455A036298}" type="slidenum">
              <a:rPr lang="de-DE" smtClean="0"/>
              <a:pPr/>
              <a:t>1</a:t>
            </a:fld>
            <a:endParaRPr lang="de-DE"/>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elfolie">
    <p:spTree>
      <p:nvGrpSpPr>
        <p:cNvPr id="1" name=""/>
        <p:cNvGrpSpPr/>
        <p:nvPr/>
      </p:nvGrpSpPr>
      <p:grpSpPr>
        <a:xfrm>
          <a:off x="0" y="0"/>
          <a:ext cx="0" cy="0"/>
          <a:chOff x="0" y="0"/>
          <a:chExt cx="0" cy="0"/>
        </a:xfrm>
      </p:grpSpPr>
      <p:pic>
        <p:nvPicPr>
          <p:cNvPr id="11" name="Bild 10" descr="Silhouette-Farbe.jpg"/>
          <p:cNvPicPr>
            <a:picLocks noChangeAspect="1"/>
          </p:cNvPicPr>
          <p:nvPr userDrawn="1"/>
        </p:nvPicPr>
        <p:blipFill>
          <a:blip r:embed="rId2" cstate="email">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609600" y="1212575"/>
            <a:ext cx="10160000" cy="761999"/>
          </a:xfrm>
          <a:prstGeom prst="rect">
            <a:avLst/>
          </a:prstGeom>
        </p:spPr>
        <p:txBody>
          <a:bodyPr lIns="0" tIns="0" rIns="0" bIns="0" anchor="t"/>
          <a:lstStyle>
            <a:lvl1pPr algn="l" eaLnBrk="1" latinLnBrk="0" hangingPunct="1">
              <a:defRPr kumimoji="0" lang="de-DE">
                <a:solidFill>
                  <a:schemeClr val="bg1"/>
                </a:solidFill>
                <a:latin typeface="Arial"/>
                <a:cs typeface="Arial"/>
              </a:defRPr>
            </a:lvl1pPr>
          </a:lstStyle>
          <a:p>
            <a:pPr eaLnBrk="1" latinLnBrk="0" hangingPunct="1"/>
            <a:r>
              <a:rPr kumimoji="0" lang="de-DE" dirty="0" smtClean="0"/>
              <a:t>Mastertitelformat bearbeiten</a:t>
            </a:r>
            <a:endParaRPr kumimoji="0" dirty="0"/>
          </a:p>
        </p:txBody>
      </p:sp>
      <p:sp>
        <p:nvSpPr>
          <p:cNvPr id="3" name="Subtitle 2"/>
          <p:cNvSpPr>
            <a:spLocks noGrp="1"/>
          </p:cNvSpPr>
          <p:nvPr>
            <p:ph type="subTitle" idx="1" hasCustomPrompt="1"/>
          </p:nvPr>
        </p:nvSpPr>
        <p:spPr>
          <a:xfrm>
            <a:off x="609600" y="1981200"/>
            <a:ext cx="10160000" cy="1295400"/>
          </a:xfrm>
          <a:prstGeom prst="rect">
            <a:avLst/>
          </a:prstGeom>
        </p:spPr>
        <p:txBody>
          <a:bodyPr lIns="0" tIns="46800" rIns="0" bIns="0">
            <a:normAutofit/>
          </a:bodyPr>
          <a:lstStyle>
            <a:lvl1pPr marL="0" indent="0" algn="l" eaLnBrk="1" latinLnBrk="0" hangingPunct="1">
              <a:buNone/>
              <a:defRPr kumimoji="0" lang="de-DE" sz="2000" baseline="0">
                <a:solidFill>
                  <a:srgbClr val="FFFFFF"/>
                </a:solidFill>
                <a:latin typeface="Arial"/>
                <a:cs typeface="Arial"/>
              </a:defRPr>
            </a:lvl1pPr>
            <a:lvl2pPr marL="457200" indent="0" algn="ctr" eaLnBrk="1" latinLnBrk="0" hangingPunct="1">
              <a:buNone/>
              <a:defRPr kumimoji="0" lang="de-DE">
                <a:solidFill>
                  <a:schemeClr val="tx1">
                    <a:tint val="75000"/>
                  </a:schemeClr>
                </a:solidFill>
              </a:defRPr>
            </a:lvl2pPr>
            <a:lvl3pPr marL="914400" indent="0" algn="ctr" eaLnBrk="1" latinLnBrk="0" hangingPunct="1">
              <a:buNone/>
              <a:defRPr kumimoji="0" lang="de-DE">
                <a:solidFill>
                  <a:schemeClr val="tx1">
                    <a:tint val="75000"/>
                  </a:schemeClr>
                </a:solidFill>
              </a:defRPr>
            </a:lvl3pPr>
            <a:lvl4pPr marL="1371600" indent="0" algn="ctr" eaLnBrk="1" latinLnBrk="0" hangingPunct="1">
              <a:buNone/>
              <a:defRPr kumimoji="0" lang="de-DE">
                <a:solidFill>
                  <a:schemeClr val="tx1">
                    <a:tint val="75000"/>
                  </a:schemeClr>
                </a:solidFill>
              </a:defRPr>
            </a:lvl4pPr>
            <a:lvl5pPr marL="1828800" indent="0" algn="ctr" eaLnBrk="1" latinLnBrk="0" hangingPunct="1">
              <a:buNone/>
              <a:defRPr kumimoji="0" lang="de-DE">
                <a:solidFill>
                  <a:schemeClr val="tx1">
                    <a:tint val="75000"/>
                  </a:schemeClr>
                </a:solidFill>
              </a:defRPr>
            </a:lvl5pPr>
            <a:lvl6pPr marL="2286000" indent="0" algn="ctr" eaLnBrk="1" latinLnBrk="0" hangingPunct="1">
              <a:buNone/>
              <a:defRPr kumimoji="0" lang="de-DE">
                <a:solidFill>
                  <a:schemeClr val="tx1">
                    <a:tint val="75000"/>
                  </a:schemeClr>
                </a:solidFill>
              </a:defRPr>
            </a:lvl6pPr>
            <a:lvl7pPr marL="2743200" indent="0" algn="ctr" eaLnBrk="1" latinLnBrk="0" hangingPunct="1">
              <a:buNone/>
              <a:defRPr kumimoji="0" lang="de-DE">
                <a:solidFill>
                  <a:schemeClr val="tx1">
                    <a:tint val="75000"/>
                  </a:schemeClr>
                </a:solidFill>
              </a:defRPr>
            </a:lvl7pPr>
            <a:lvl8pPr marL="3200400" indent="0" algn="ctr" eaLnBrk="1" latinLnBrk="0" hangingPunct="1">
              <a:buNone/>
              <a:defRPr kumimoji="0" lang="de-DE">
                <a:solidFill>
                  <a:schemeClr val="tx1">
                    <a:tint val="75000"/>
                  </a:schemeClr>
                </a:solidFill>
              </a:defRPr>
            </a:lvl8pPr>
            <a:lvl9pPr marL="3657600" indent="0" algn="ctr" eaLnBrk="1" latinLnBrk="0" hangingPunct="1">
              <a:buNone/>
              <a:defRPr kumimoji="0" lang="de-DE">
                <a:solidFill>
                  <a:schemeClr val="tx1">
                    <a:tint val="75000"/>
                  </a:schemeClr>
                </a:solidFill>
              </a:defRPr>
            </a:lvl9pPr>
          </a:lstStyle>
          <a:p>
            <a:r>
              <a:rPr kumimoji="0" lang="de-DE" dirty="0"/>
              <a:t>Zum Bearbeiten klicken</a:t>
            </a:r>
          </a:p>
        </p:txBody>
      </p:sp>
      <p:pic>
        <p:nvPicPr>
          <p:cNvPr id="5" name="Bild 4" descr="Logo.jpg"/>
          <p:cNvPicPr>
            <a:picLocks noChangeAspect="1"/>
          </p:cNvPicPr>
          <p:nvPr userDrawn="1"/>
        </p:nvPicPr>
        <p:blipFill>
          <a:blip r:embed="rId3" cstate="email">
            <a:alphaModFix/>
            <a:extLst>
              <a:ext uri="{28A0092B-C50C-407E-A947-70E740481C1C}">
                <a14:useLocalDpi xmlns:a14="http://schemas.microsoft.com/office/drawing/2010/main" val="0"/>
              </a:ext>
            </a:extLst>
          </a:blip>
          <a:stretch>
            <a:fillRect/>
          </a:stretch>
        </p:blipFill>
        <p:spPr>
          <a:xfrm>
            <a:off x="10776733" y="211088"/>
            <a:ext cx="805668" cy="1008112"/>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Inhalt 1-spalti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09600" y="317708"/>
            <a:ext cx="10972800" cy="914400"/>
          </a:xfrm>
          <a:prstGeom prst="rect">
            <a:avLst/>
          </a:prstGeom>
        </p:spPr>
        <p:txBody>
          <a:bodyPr lIns="0" rIns="0" anchor="t">
            <a:normAutofit/>
          </a:bodyPr>
          <a:lstStyle>
            <a:lvl1pPr algn="l" eaLnBrk="1" latinLnBrk="0" hangingPunct="1">
              <a:defRPr kumimoji="0" lang="de-DE" sz="2800">
                <a:latin typeface="Arial"/>
                <a:cs typeface="Arial"/>
              </a:defRPr>
            </a:lvl1pPr>
          </a:lstStyle>
          <a:p>
            <a:pPr eaLnBrk="1" latinLnBrk="0" hangingPunct="1"/>
            <a:r>
              <a:rPr kumimoji="0" lang="de-DE" dirty="0" smtClean="0"/>
              <a:t>Mastertitelformat bearbeiten </a:t>
            </a:r>
            <a:endParaRPr kumimoji="0" dirty="0"/>
          </a:p>
        </p:txBody>
      </p:sp>
      <p:sp>
        <p:nvSpPr>
          <p:cNvPr id="3" name="Content Placeholder 2"/>
          <p:cNvSpPr>
            <a:spLocks noGrp="1"/>
          </p:cNvSpPr>
          <p:nvPr>
            <p:ph idx="1"/>
          </p:nvPr>
        </p:nvSpPr>
        <p:spPr>
          <a:xfrm>
            <a:off x="609600" y="1232109"/>
            <a:ext cx="10972800" cy="4297363"/>
          </a:xfrm>
          <a:prstGeom prst="rect">
            <a:avLst/>
          </a:prstGeom>
        </p:spPr>
        <p:txBody>
          <a:bodyPr lIns="0" rIns="0">
            <a:normAutofit/>
          </a:bodyPr>
          <a:lstStyle>
            <a:lvl1pPr marL="342900" indent="-342900" eaLnBrk="1" latinLnBrk="0" hangingPunct="1">
              <a:lnSpc>
                <a:spcPct val="150000"/>
              </a:lnSpc>
              <a:spcBef>
                <a:spcPts val="0"/>
              </a:spcBef>
              <a:buSzPct val="130000"/>
              <a:buFont typeface="Arial" pitchFamily="34" charset="0"/>
              <a:buChar char="•"/>
              <a:defRPr kumimoji="0" lang="de-DE" sz="2000">
                <a:latin typeface="Arial"/>
                <a:cs typeface="Arial"/>
              </a:defRPr>
            </a:lvl1pPr>
            <a:lvl2pPr marL="571500" indent="-228600" eaLnBrk="1" latinLnBrk="0" hangingPunct="1">
              <a:lnSpc>
                <a:spcPct val="150000"/>
              </a:lnSpc>
              <a:spcBef>
                <a:spcPts val="0"/>
              </a:spcBef>
              <a:buSzPct val="60000"/>
              <a:buFont typeface="Courier New" pitchFamily="49" charset="0"/>
              <a:buChar char="o"/>
              <a:defRPr kumimoji="0" lang="de-DE" sz="1800">
                <a:latin typeface="Arial"/>
                <a:cs typeface="Arial"/>
              </a:defRPr>
            </a:lvl2pPr>
            <a:lvl3pPr eaLnBrk="1" latinLnBrk="0" hangingPunct="1">
              <a:defRPr kumimoji="0" lang="de-DE" sz="2000">
                <a:latin typeface="Arial"/>
                <a:cs typeface="Arial"/>
              </a:defRPr>
            </a:lvl3pPr>
            <a:lvl4pPr eaLnBrk="1" latinLnBrk="0" hangingPunct="1">
              <a:defRPr kumimoji="0" lang="de-DE" sz="2000">
                <a:latin typeface="Arial"/>
                <a:cs typeface="Arial"/>
              </a:defRPr>
            </a:lvl4pPr>
            <a:lvl5pPr eaLnBrk="1" latinLnBrk="0" hangingPunct="1">
              <a:defRPr kumimoji="0" lang="de-DE" sz="2000">
                <a:latin typeface="Arial"/>
                <a:cs typeface="Arial"/>
              </a:defRPr>
            </a:lvl5pPr>
          </a:lstStyle>
          <a:p>
            <a:pPr lvl="0" eaLnBrk="1" latinLnBrk="0" hangingPunct="1"/>
            <a:r>
              <a:rPr kumimoji="0" lang="de-DE" dirty="0" smtClean="0"/>
              <a:t>Mastertextformat bearbeiten</a:t>
            </a:r>
          </a:p>
          <a:p>
            <a:pPr lvl="1" eaLnBrk="1" latinLnBrk="0" hangingPunct="1"/>
            <a:r>
              <a:rPr kumimoji="0" lang="de-DE" dirty="0" smtClean="0"/>
              <a:t>Zweite Ebene</a:t>
            </a:r>
          </a:p>
          <a:p>
            <a:pPr lvl="2" eaLnBrk="1" latinLnBrk="0" hangingPunct="1"/>
            <a:r>
              <a:rPr kumimoji="0" lang="de-DE" dirty="0" smtClean="0"/>
              <a:t>Dritte Ebene</a:t>
            </a:r>
          </a:p>
          <a:p>
            <a:pPr lvl="3" eaLnBrk="1" latinLnBrk="0" hangingPunct="1"/>
            <a:r>
              <a:rPr kumimoji="0" lang="de-DE" dirty="0" smtClean="0"/>
              <a:t>Vierte Ebene</a:t>
            </a:r>
          </a:p>
          <a:p>
            <a:pPr lvl="4" eaLnBrk="1" latinLnBrk="0" hangingPunct="1"/>
            <a:r>
              <a:rPr kumimoji="0" lang="de-DE" dirty="0" smtClean="0"/>
              <a:t>Fünfte Ebene</a:t>
            </a:r>
            <a:endParaRPr kumimoji="0" dirty="0"/>
          </a:p>
        </p:txBody>
      </p:sp>
      <p:sp>
        <p:nvSpPr>
          <p:cNvPr id="8" name="Date Placeholder 3"/>
          <p:cNvSpPr>
            <a:spLocks noGrp="1"/>
          </p:cNvSpPr>
          <p:nvPr>
            <p:ph type="dt" sz="half" idx="2"/>
          </p:nvPr>
        </p:nvSpPr>
        <p:spPr>
          <a:xfrm>
            <a:off x="609600" y="6356351"/>
            <a:ext cx="2844800" cy="365125"/>
          </a:xfrm>
          <a:prstGeom prst="rect">
            <a:avLst/>
          </a:prstGeom>
        </p:spPr>
        <p:txBody>
          <a:bodyPr vert="horz" lIns="0" tIns="45720" rIns="0" bIns="45720" rtlCol="0" anchor="ctr"/>
          <a:lstStyle>
            <a:lvl1pPr algn="l" eaLnBrk="1" latinLnBrk="0" hangingPunct="1">
              <a:defRPr kumimoji="0" lang="de-DE" sz="1200">
                <a:solidFill>
                  <a:schemeClr val="tx1">
                    <a:tint val="75000"/>
                  </a:schemeClr>
                </a:solidFill>
                <a:latin typeface="Arial"/>
                <a:cs typeface="Arial"/>
              </a:defRPr>
            </a:lvl1pPr>
          </a:lstStyle>
          <a:p>
            <a:fld id="{B11D0132-635D-4C6E-8E9D-C1BEA26C8F0F}" type="datetime3">
              <a:rPr lang="de-DE" smtClean="0"/>
              <a:t>23/11/21</a:t>
            </a:fld>
            <a:endParaRPr lang="de-DE" dirty="0"/>
          </a:p>
        </p:txBody>
      </p:sp>
      <p:sp>
        <p:nvSpPr>
          <p:cNvPr id="9" name="Footer Placeholder 4"/>
          <p:cNvSpPr>
            <a:spLocks noGrp="1"/>
          </p:cNvSpPr>
          <p:nvPr>
            <p:ph type="ftr" sz="quarter" idx="3"/>
          </p:nvPr>
        </p:nvSpPr>
        <p:spPr>
          <a:xfrm>
            <a:off x="3454400" y="6356351"/>
            <a:ext cx="5283200" cy="365125"/>
          </a:xfrm>
          <a:prstGeom prst="rect">
            <a:avLst/>
          </a:prstGeom>
        </p:spPr>
        <p:txBody>
          <a:bodyPr vert="horz" lIns="91440" tIns="45720" rIns="91440" bIns="45720" rtlCol="0" anchor="ctr"/>
          <a:lstStyle>
            <a:lvl1pPr algn="ctr" eaLnBrk="1" latinLnBrk="0" hangingPunct="1">
              <a:defRPr kumimoji="0" lang="de-DE" sz="1200">
                <a:solidFill>
                  <a:schemeClr val="tx1">
                    <a:tint val="75000"/>
                  </a:schemeClr>
                </a:solidFill>
                <a:latin typeface="Arial"/>
                <a:cs typeface="Arial"/>
              </a:defRPr>
            </a:lvl1pPr>
          </a:lstStyle>
          <a:p>
            <a:r>
              <a:rPr lang="de-DE" smtClean="0"/>
              <a:t>Gemeinderatssitzung am 19.10.2021</a:t>
            </a:r>
            <a:endParaRPr lang="de-DE" dirty="0"/>
          </a:p>
        </p:txBody>
      </p:sp>
      <p:sp>
        <p:nvSpPr>
          <p:cNvPr id="10" name="Slide Number Placeholder 5"/>
          <p:cNvSpPr>
            <a:spLocks noGrp="1"/>
          </p:cNvSpPr>
          <p:nvPr>
            <p:ph type="sldNum" sz="quarter" idx="4"/>
          </p:nvPr>
        </p:nvSpPr>
        <p:spPr>
          <a:xfrm>
            <a:off x="8737600" y="6356351"/>
            <a:ext cx="2844800" cy="365125"/>
          </a:xfrm>
          <a:prstGeom prst="rect">
            <a:avLst/>
          </a:prstGeom>
        </p:spPr>
        <p:txBody>
          <a:bodyPr vert="horz" lIns="0" tIns="45720" rIns="0" bIns="45720" rtlCol="0" anchor="ctr"/>
          <a:lstStyle>
            <a:lvl1pPr algn="r" eaLnBrk="1" latinLnBrk="0" hangingPunct="1">
              <a:defRPr kumimoji="0" lang="de-DE" sz="1200">
                <a:solidFill>
                  <a:schemeClr val="tx1">
                    <a:tint val="75000"/>
                  </a:schemeClr>
                </a:solidFill>
                <a:latin typeface="Arial"/>
                <a:cs typeface="Arial"/>
              </a:defRPr>
            </a:lvl1pPr>
          </a:lstStyle>
          <a:p>
            <a:fld id="{515FC477-0A05-4F3E-8EE9-E015C9089D56}" type="slidenum">
              <a:rPr lang="de-DE" smtClean="0"/>
              <a:pPr/>
              <a:t>‹Nr.›</a:t>
            </a:fld>
            <a:endParaRPr lang="de-DE"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halt 2-spaltig">
    <p:spTree>
      <p:nvGrpSpPr>
        <p:cNvPr id="1" name=""/>
        <p:cNvGrpSpPr/>
        <p:nvPr/>
      </p:nvGrpSpPr>
      <p:grpSpPr>
        <a:xfrm>
          <a:off x="0" y="0"/>
          <a:ext cx="0" cy="0"/>
          <a:chOff x="0" y="0"/>
          <a:chExt cx="0" cy="0"/>
        </a:xfrm>
      </p:grpSpPr>
      <p:sp>
        <p:nvSpPr>
          <p:cNvPr id="3" name="Title 1"/>
          <p:cNvSpPr>
            <a:spLocks noGrp="1"/>
          </p:cNvSpPr>
          <p:nvPr>
            <p:ph type="title" hasCustomPrompt="1"/>
          </p:nvPr>
        </p:nvSpPr>
        <p:spPr>
          <a:xfrm>
            <a:off x="609600" y="317708"/>
            <a:ext cx="10972800" cy="914400"/>
          </a:xfrm>
          <a:prstGeom prst="rect">
            <a:avLst/>
          </a:prstGeom>
        </p:spPr>
        <p:txBody>
          <a:bodyPr lIns="0" rIns="0" anchor="t">
            <a:normAutofit/>
          </a:bodyPr>
          <a:lstStyle>
            <a:lvl1pPr algn="l" eaLnBrk="1" latinLnBrk="0" hangingPunct="1">
              <a:defRPr kumimoji="0" lang="de-DE" sz="2800">
                <a:latin typeface="Arial"/>
                <a:cs typeface="Arial"/>
              </a:defRPr>
            </a:lvl1pPr>
          </a:lstStyle>
          <a:p>
            <a:pPr eaLnBrk="1" latinLnBrk="0" hangingPunct="1"/>
            <a:r>
              <a:rPr kumimoji="0" lang="de-DE" dirty="0" smtClean="0"/>
              <a:t>Mastertitelformat bearbeiten </a:t>
            </a:r>
            <a:endParaRPr kumimoji="0" dirty="0"/>
          </a:p>
        </p:txBody>
      </p:sp>
      <p:sp>
        <p:nvSpPr>
          <p:cNvPr id="4" name="Content Placeholder 2"/>
          <p:cNvSpPr>
            <a:spLocks noGrp="1"/>
          </p:cNvSpPr>
          <p:nvPr>
            <p:ph idx="1"/>
          </p:nvPr>
        </p:nvSpPr>
        <p:spPr>
          <a:xfrm>
            <a:off x="609600" y="1232108"/>
            <a:ext cx="5181600" cy="4330492"/>
          </a:xfrm>
          <a:prstGeom prst="rect">
            <a:avLst/>
          </a:prstGeom>
        </p:spPr>
        <p:txBody>
          <a:bodyPr lIns="0" rIns="0">
            <a:normAutofit/>
          </a:bodyPr>
          <a:lstStyle>
            <a:lvl1pPr marL="342900" indent="-342900" eaLnBrk="1" latinLnBrk="0" hangingPunct="1">
              <a:lnSpc>
                <a:spcPct val="150000"/>
              </a:lnSpc>
              <a:spcBef>
                <a:spcPts val="0"/>
              </a:spcBef>
              <a:buSzPct val="130000"/>
              <a:buFont typeface="Arial" pitchFamily="34" charset="0"/>
              <a:buChar char="•"/>
              <a:defRPr kumimoji="0" lang="de-DE" sz="2000">
                <a:latin typeface="Arial"/>
                <a:cs typeface="Arial"/>
              </a:defRPr>
            </a:lvl1pPr>
            <a:lvl2pPr marL="571500" indent="-228600" eaLnBrk="1" latinLnBrk="0" hangingPunct="1">
              <a:lnSpc>
                <a:spcPct val="150000"/>
              </a:lnSpc>
              <a:spcBef>
                <a:spcPts val="0"/>
              </a:spcBef>
              <a:buSzPct val="60000"/>
              <a:buFont typeface="Courier New" pitchFamily="49" charset="0"/>
              <a:buChar char="o"/>
              <a:defRPr kumimoji="0" lang="de-DE" sz="1800">
                <a:latin typeface="Arial"/>
                <a:cs typeface="Arial"/>
              </a:defRPr>
            </a:lvl2pPr>
            <a:lvl3pPr eaLnBrk="1" latinLnBrk="0" hangingPunct="1">
              <a:defRPr kumimoji="0" lang="de-DE" sz="2000">
                <a:latin typeface="Arial"/>
                <a:cs typeface="Arial"/>
              </a:defRPr>
            </a:lvl3pPr>
            <a:lvl4pPr eaLnBrk="1" latinLnBrk="0" hangingPunct="1">
              <a:defRPr kumimoji="0" lang="de-DE" sz="2000">
                <a:latin typeface="Arial"/>
                <a:cs typeface="Arial"/>
              </a:defRPr>
            </a:lvl4pPr>
            <a:lvl5pPr eaLnBrk="1" latinLnBrk="0" hangingPunct="1">
              <a:defRPr kumimoji="0" lang="de-DE" sz="2000">
                <a:latin typeface="Arial"/>
                <a:cs typeface="Arial"/>
              </a:defRPr>
            </a:lvl5pPr>
          </a:lstStyle>
          <a:p>
            <a:pPr lvl="0" eaLnBrk="1" latinLnBrk="0" hangingPunct="1"/>
            <a:r>
              <a:rPr kumimoji="0" lang="de-DE" dirty="0" smtClean="0"/>
              <a:t>Mastertextformat bearbeiten</a:t>
            </a:r>
          </a:p>
          <a:p>
            <a:pPr lvl="1" eaLnBrk="1" latinLnBrk="0" hangingPunct="1"/>
            <a:r>
              <a:rPr kumimoji="0" lang="de-DE" dirty="0" smtClean="0"/>
              <a:t>Zweite Ebene</a:t>
            </a:r>
          </a:p>
          <a:p>
            <a:pPr lvl="2" eaLnBrk="1" latinLnBrk="0" hangingPunct="1"/>
            <a:r>
              <a:rPr kumimoji="0" lang="de-DE" dirty="0" smtClean="0"/>
              <a:t>Dritte Ebene</a:t>
            </a:r>
          </a:p>
          <a:p>
            <a:pPr lvl="3" eaLnBrk="1" latinLnBrk="0" hangingPunct="1"/>
            <a:r>
              <a:rPr kumimoji="0" lang="de-DE" dirty="0" smtClean="0"/>
              <a:t>Vierte Ebene</a:t>
            </a:r>
          </a:p>
          <a:p>
            <a:pPr lvl="4" eaLnBrk="1" latinLnBrk="0" hangingPunct="1"/>
            <a:r>
              <a:rPr kumimoji="0" lang="de-DE" dirty="0" smtClean="0"/>
              <a:t>Fünfte Ebene</a:t>
            </a:r>
            <a:endParaRPr kumimoji="0" dirty="0"/>
          </a:p>
        </p:txBody>
      </p:sp>
      <p:sp>
        <p:nvSpPr>
          <p:cNvPr id="5" name="Date Placeholder 3"/>
          <p:cNvSpPr>
            <a:spLocks noGrp="1"/>
          </p:cNvSpPr>
          <p:nvPr>
            <p:ph type="dt" sz="half" idx="2"/>
          </p:nvPr>
        </p:nvSpPr>
        <p:spPr>
          <a:xfrm>
            <a:off x="609600" y="6356351"/>
            <a:ext cx="2844800" cy="365125"/>
          </a:xfrm>
          <a:prstGeom prst="rect">
            <a:avLst/>
          </a:prstGeom>
        </p:spPr>
        <p:txBody>
          <a:bodyPr vert="horz" lIns="0" tIns="45720" rIns="0" bIns="45720" rtlCol="0" anchor="ctr"/>
          <a:lstStyle>
            <a:lvl1pPr algn="l" eaLnBrk="1" latinLnBrk="0" hangingPunct="1">
              <a:defRPr kumimoji="0" lang="de-DE" sz="1200">
                <a:solidFill>
                  <a:schemeClr val="tx1">
                    <a:tint val="75000"/>
                  </a:schemeClr>
                </a:solidFill>
                <a:latin typeface="Arial"/>
                <a:cs typeface="Arial"/>
              </a:defRPr>
            </a:lvl1pPr>
          </a:lstStyle>
          <a:p>
            <a:fld id="{B7A804E3-7645-489C-91A2-5683C622D865}" type="datetime3">
              <a:rPr lang="de-DE" smtClean="0"/>
              <a:t>23/11/21</a:t>
            </a:fld>
            <a:endParaRPr lang="de-DE" dirty="0"/>
          </a:p>
        </p:txBody>
      </p:sp>
      <p:sp>
        <p:nvSpPr>
          <p:cNvPr id="6" name="Footer Placeholder 4"/>
          <p:cNvSpPr>
            <a:spLocks noGrp="1"/>
          </p:cNvSpPr>
          <p:nvPr>
            <p:ph type="ftr" sz="quarter" idx="3"/>
          </p:nvPr>
        </p:nvSpPr>
        <p:spPr>
          <a:xfrm>
            <a:off x="3454400" y="6356351"/>
            <a:ext cx="5283200" cy="365125"/>
          </a:xfrm>
          <a:prstGeom prst="rect">
            <a:avLst/>
          </a:prstGeom>
        </p:spPr>
        <p:txBody>
          <a:bodyPr vert="horz" lIns="91440" tIns="45720" rIns="91440" bIns="45720" rtlCol="0" anchor="ctr"/>
          <a:lstStyle>
            <a:lvl1pPr algn="ctr" eaLnBrk="1" latinLnBrk="0" hangingPunct="1">
              <a:defRPr kumimoji="0" lang="de-DE" sz="1200">
                <a:solidFill>
                  <a:schemeClr val="tx1">
                    <a:tint val="75000"/>
                  </a:schemeClr>
                </a:solidFill>
                <a:latin typeface="Arial"/>
                <a:cs typeface="Arial"/>
              </a:defRPr>
            </a:lvl1pPr>
          </a:lstStyle>
          <a:p>
            <a:r>
              <a:rPr lang="de-DE" smtClean="0"/>
              <a:t>Gemeinderatssitzung am 19.10.2021</a:t>
            </a:r>
            <a:endParaRPr lang="de-DE" dirty="0"/>
          </a:p>
        </p:txBody>
      </p:sp>
      <p:sp>
        <p:nvSpPr>
          <p:cNvPr id="7" name="Slide Number Placeholder 5"/>
          <p:cNvSpPr>
            <a:spLocks noGrp="1"/>
          </p:cNvSpPr>
          <p:nvPr>
            <p:ph type="sldNum" sz="quarter" idx="4"/>
          </p:nvPr>
        </p:nvSpPr>
        <p:spPr>
          <a:xfrm>
            <a:off x="8737600" y="6356351"/>
            <a:ext cx="2844800" cy="365125"/>
          </a:xfrm>
          <a:prstGeom prst="rect">
            <a:avLst/>
          </a:prstGeom>
        </p:spPr>
        <p:txBody>
          <a:bodyPr vert="horz" lIns="0" tIns="45720" rIns="0" bIns="45720" rtlCol="0" anchor="ctr"/>
          <a:lstStyle>
            <a:lvl1pPr algn="r" eaLnBrk="1" latinLnBrk="0" hangingPunct="1">
              <a:defRPr kumimoji="0" lang="de-DE" sz="1200">
                <a:solidFill>
                  <a:schemeClr val="tx1">
                    <a:tint val="75000"/>
                  </a:schemeClr>
                </a:solidFill>
                <a:latin typeface="Arial"/>
                <a:cs typeface="Arial"/>
              </a:defRPr>
            </a:lvl1pPr>
          </a:lstStyle>
          <a:p>
            <a:fld id="{515FC477-0A05-4F3E-8EE9-E015C9089D56}" type="slidenum">
              <a:rPr lang="de-DE" smtClean="0"/>
              <a:pPr/>
              <a:t>‹Nr.›</a:t>
            </a:fld>
            <a:endParaRPr lang="de-DE" dirty="0"/>
          </a:p>
        </p:txBody>
      </p:sp>
      <p:sp>
        <p:nvSpPr>
          <p:cNvPr id="8" name="Content Placeholder 2"/>
          <p:cNvSpPr>
            <a:spLocks noGrp="1"/>
          </p:cNvSpPr>
          <p:nvPr>
            <p:ph idx="10"/>
          </p:nvPr>
        </p:nvSpPr>
        <p:spPr>
          <a:xfrm>
            <a:off x="6400800" y="1232108"/>
            <a:ext cx="5181600" cy="4330492"/>
          </a:xfrm>
          <a:prstGeom prst="rect">
            <a:avLst/>
          </a:prstGeom>
        </p:spPr>
        <p:txBody>
          <a:bodyPr lIns="0" rIns="0">
            <a:normAutofit/>
          </a:bodyPr>
          <a:lstStyle>
            <a:lvl1pPr marL="342900" indent="-342900" eaLnBrk="1" latinLnBrk="0" hangingPunct="1">
              <a:lnSpc>
                <a:spcPct val="150000"/>
              </a:lnSpc>
              <a:spcBef>
                <a:spcPts val="0"/>
              </a:spcBef>
              <a:buSzPct val="130000"/>
              <a:buFont typeface="Arial" pitchFamily="34" charset="0"/>
              <a:buChar char="•"/>
              <a:defRPr kumimoji="0" lang="de-DE" sz="2000">
                <a:latin typeface="Arial"/>
                <a:cs typeface="Arial"/>
              </a:defRPr>
            </a:lvl1pPr>
            <a:lvl2pPr marL="571500" indent="-228600" eaLnBrk="1" latinLnBrk="0" hangingPunct="1">
              <a:lnSpc>
                <a:spcPct val="150000"/>
              </a:lnSpc>
              <a:spcBef>
                <a:spcPts val="0"/>
              </a:spcBef>
              <a:buSzPct val="60000"/>
              <a:buFont typeface="Courier New" pitchFamily="49" charset="0"/>
              <a:buChar char="o"/>
              <a:defRPr kumimoji="0" lang="de-DE" sz="1800">
                <a:latin typeface="Arial"/>
                <a:cs typeface="Arial"/>
              </a:defRPr>
            </a:lvl2pPr>
            <a:lvl3pPr eaLnBrk="1" latinLnBrk="0" hangingPunct="1">
              <a:defRPr kumimoji="0" lang="de-DE" sz="2000">
                <a:latin typeface="Arial"/>
                <a:cs typeface="Arial"/>
              </a:defRPr>
            </a:lvl3pPr>
            <a:lvl4pPr eaLnBrk="1" latinLnBrk="0" hangingPunct="1">
              <a:defRPr kumimoji="0" lang="de-DE" sz="2000">
                <a:latin typeface="Arial"/>
                <a:cs typeface="Arial"/>
              </a:defRPr>
            </a:lvl4pPr>
            <a:lvl5pPr eaLnBrk="1" latinLnBrk="0" hangingPunct="1">
              <a:defRPr kumimoji="0" lang="de-DE" sz="2000">
                <a:latin typeface="Arial"/>
                <a:cs typeface="Arial"/>
              </a:defRPr>
            </a:lvl5pPr>
          </a:lstStyle>
          <a:p>
            <a:pPr lvl="0" eaLnBrk="1" latinLnBrk="0" hangingPunct="1"/>
            <a:r>
              <a:rPr kumimoji="0" lang="de-DE" dirty="0" smtClean="0"/>
              <a:t>Mastertextformat bearbeiten</a:t>
            </a:r>
          </a:p>
          <a:p>
            <a:pPr lvl="1" eaLnBrk="1" latinLnBrk="0" hangingPunct="1"/>
            <a:r>
              <a:rPr kumimoji="0" lang="de-DE" dirty="0" smtClean="0"/>
              <a:t>Zweite Ebene</a:t>
            </a:r>
          </a:p>
          <a:p>
            <a:pPr lvl="2" eaLnBrk="1" latinLnBrk="0" hangingPunct="1"/>
            <a:r>
              <a:rPr kumimoji="0" lang="de-DE" dirty="0" smtClean="0"/>
              <a:t>Dritte Ebene</a:t>
            </a:r>
          </a:p>
          <a:p>
            <a:pPr lvl="3" eaLnBrk="1" latinLnBrk="0" hangingPunct="1"/>
            <a:r>
              <a:rPr kumimoji="0" lang="de-DE" dirty="0" smtClean="0"/>
              <a:t>Vierte Ebene</a:t>
            </a:r>
          </a:p>
          <a:p>
            <a:pPr lvl="4" eaLnBrk="1" latinLnBrk="0" hangingPunct="1"/>
            <a:r>
              <a:rPr kumimoji="0" lang="de-DE" dirty="0" smtClean="0"/>
              <a:t>Fünfte Ebene</a:t>
            </a:r>
            <a:endParaRPr kumimoji="0" dirty="0"/>
          </a:p>
        </p:txBody>
      </p:sp>
    </p:spTree>
    <p:extLst>
      <p:ext uri="{BB962C8B-B14F-4D97-AF65-F5344CB8AC3E}">
        <p14:creationId xmlns:p14="http://schemas.microsoft.com/office/powerpoint/2010/main" val="410149821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2717124" y="1501101"/>
            <a:ext cx="6757753" cy="615553"/>
          </a:xfrm>
          <a:prstGeom prst="rect">
            <a:avLst/>
          </a:prstGeom>
        </p:spPr>
        <p:txBody>
          <a:bodyPr wrap="square" lIns="0" tIns="0" rIns="0" bIns="0">
            <a:spAutoFit/>
          </a:bodyPr>
          <a:lstStyle>
            <a:lvl1pPr>
              <a:defRPr sz="4000" b="0" i="0">
                <a:solidFill>
                  <a:schemeClr val="tx1"/>
                </a:solidFill>
                <a:latin typeface="Arial"/>
                <a:cs typeface="Arial"/>
              </a:defRPr>
            </a:lvl1pPr>
          </a:lstStyle>
          <a:p>
            <a:endParaRPr/>
          </a:p>
        </p:txBody>
      </p:sp>
      <p:sp>
        <p:nvSpPr>
          <p:cNvPr id="3" name="Holder 3"/>
          <p:cNvSpPr>
            <a:spLocks noGrp="1"/>
          </p:cNvSpPr>
          <p:nvPr>
            <p:ph type="subTitle" idx="4"/>
          </p:nvPr>
        </p:nvSpPr>
        <p:spPr>
          <a:xfrm>
            <a:off x="1828800" y="3840480"/>
            <a:ext cx="853440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r>
              <a:rPr lang="de-DE" smtClean="0">
                <a:solidFill>
                  <a:prstClr val="black">
                    <a:tint val="75000"/>
                  </a:prstClr>
                </a:solidFill>
              </a:rPr>
              <a:t>Gemeinderatssitzung am 19.10.2021</a:t>
            </a:r>
            <a:endParaRPr lang="de-DE">
              <a:solidFill>
                <a:prstClr val="black">
                  <a:tint val="75000"/>
                </a:prstClr>
              </a:solidFill>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C0DBFD15-F658-4120-B180-79BA095B18A9}" type="datetime3">
              <a:rPr lang="de-DE" smtClean="0">
                <a:solidFill>
                  <a:prstClr val="black">
                    <a:tint val="75000"/>
                  </a:prstClr>
                </a:solidFill>
              </a:rPr>
              <a:t>23/11/21</a:t>
            </a:fld>
            <a:endParaRPr lang="en-US">
              <a:solidFill>
                <a:prstClr val="black">
                  <a:tint val="75000"/>
                </a:prstClr>
              </a:solidFill>
            </a:endParaRPr>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lang="de-DE" smtClean="0">
                <a:solidFill>
                  <a:prstClr val="black">
                    <a:tint val="75000"/>
                  </a:prstClr>
                </a:solidFill>
              </a:rPr>
              <a:pPr/>
              <a:t>‹Nr.›</a:t>
            </a:fld>
            <a:endParaRPr lang="de-DE">
              <a:solidFill>
                <a:prstClr val="black">
                  <a:tint val="75000"/>
                </a:prstClr>
              </a:solidFill>
            </a:endParaRPr>
          </a:p>
        </p:txBody>
      </p:sp>
    </p:spTree>
    <p:extLst>
      <p:ext uri="{BB962C8B-B14F-4D97-AF65-F5344CB8AC3E}">
        <p14:creationId xmlns:p14="http://schemas.microsoft.com/office/powerpoint/2010/main" val="804576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r>
              <a:rPr lang="de-DE" smtClean="0">
                <a:solidFill>
                  <a:prstClr val="black">
                    <a:tint val="75000"/>
                  </a:prstClr>
                </a:solidFill>
              </a:rPr>
              <a:t>Gemeinderatssitzung am 19.10.2021</a:t>
            </a:r>
            <a:endParaRPr lang="de-DE">
              <a:solidFill>
                <a:prstClr val="black">
                  <a:tint val="75000"/>
                </a:prstClr>
              </a:solidFill>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A5F2E2DE-59A6-4B1D-A66B-A037921186CB}" type="datetime3">
              <a:rPr lang="de-DE" smtClean="0">
                <a:solidFill>
                  <a:prstClr val="black">
                    <a:tint val="75000"/>
                  </a:prstClr>
                </a:solidFill>
              </a:rPr>
              <a:t>23/11/21</a:t>
            </a:fld>
            <a:endParaRPr lang="en-US">
              <a:solidFill>
                <a:prstClr val="black">
                  <a:tint val="75000"/>
                </a:prstClr>
              </a:solidFill>
            </a:endParaRPr>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lang="de-DE" smtClean="0">
                <a:solidFill>
                  <a:prstClr val="black">
                    <a:tint val="75000"/>
                  </a:prstClr>
                </a:solidFill>
              </a:rPr>
              <a:pPr/>
              <a:t>‹Nr.›</a:t>
            </a:fld>
            <a:endParaRPr lang="de-DE">
              <a:solidFill>
                <a:prstClr val="black">
                  <a:tint val="75000"/>
                </a:prstClr>
              </a:solidFill>
            </a:endParaRPr>
          </a:p>
        </p:txBody>
      </p:sp>
    </p:spTree>
    <p:extLst>
      <p:ext uri="{BB962C8B-B14F-4D97-AF65-F5344CB8AC3E}">
        <p14:creationId xmlns:p14="http://schemas.microsoft.com/office/powerpoint/2010/main" val="1500393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elfolie">
    <p:spTree>
      <p:nvGrpSpPr>
        <p:cNvPr id="1" name=""/>
        <p:cNvGrpSpPr/>
        <p:nvPr/>
      </p:nvGrpSpPr>
      <p:grpSpPr>
        <a:xfrm>
          <a:off x="0" y="0"/>
          <a:ext cx="0" cy="0"/>
          <a:chOff x="0" y="0"/>
          <a:chExt cx="0" cy="0"/>
        </a:xfrm>
      </p:grpSpPr>
      <p:pic>
        <p:nvPicPr>
          <p:cNvPr id="13" name="Grafik 12">
            <a:extLst>
              <a:ext uri="{FF2B5EF4-FFF2-40B4-BE49-F238E27FC236}">
                <a16:creationId xmlns:a16="http://schemas.microsoft.com/office/drawing/2014/main" id="{FF0B682B-D372-4B96-8DEB-203755C45DC0}"/>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el 1">
            <a:extLst>
              <a:ext uri="{FF2B5EF4-FFF2-40B4-BE49-F238E27FC236}">
                <a16:creationId xmlns:a16="http://schemas.microsoft.com/office/drawing/2014/main" id="{32D3A881-E8E1-4B9A-A446-9061AD3B3A65}"/>
              </a:ext>
            </a:extLst>
          </p:cNvPr>
          <p:cNvSpPr>
            <a:spLocks noGrp="1"/>
          </p:cNvSpPr>
          <p:nvPr>
            <p:ph type="ctrTitle"/>
          </p:nvPr>
        </p:nvSpPr>
        <p:spPr>
          <a:xfrm>
            <a:off x="1066800" y="1"/>
            <a:ext cx="9416717" cy="532262"/>
          </a:xfrm>
        </p:spPr>
        <p:txBody>
          <a:bodyPr anchor="b">
            <a:normAutofit/>
          </a:bodyPr>
          <a:lstStyle>
            <a:lvl1pPr algn="l">
              <a:defRPr sz="1200">
                <a:solidFill>
                  <a:schemeClr val="bg2">
                    <a:lumMod val="25000"/>
                  </a:schemeClr>
                </a:solidFill>
              </a:defRPr>
            </a:lvl1pPr>
          </a:lstStyle>
          <a:p>
            <a:r>
              <a:rPr lang="de-DE" dirty="0"/>
              <a:t>Mastertitelformat bearbeiten</a:t>
            </a:r>
          </a:p>
        </p:txBody>
      </p:sp>
      <p:sp>
        <p:nvSpPr>
          <p:cNvPr id="3" name="Untertitel 2">
            <a:extLst>
              <a:ext uri="{FF2B5EF4-FFF2-40B4-BE49-F238E27FC236}">
                <a16:creationId xmlns:a16="http://schemas.microsoft.com/office/drawing/2014/main" id="{BC95D6D5-5781-4B2D-9FCB-EA6038E0D0EE}"/>
              </a:ext>
            </a:extLst>
          </p:cNvPr>
          <p:cNvSpPr>
            <a:spLocks noGrp="1"/>
          </p:cNvSpPr>
          <p:nvPr>
            <p:ph type="subTitle" idx="1"/>
          </p:nvPr>
        </p:nvSpPr>
        <p:spPr>
          <a:xfrm>
            <a:off x="677779" y="4764507"/>
            <a:ext cx="10287000" cy="1267327"/>
          </a:xfrm>
        </p:spPr>
        <p:txBody>
          <a:bodyPr/>
          <a:lstStyle>
            <a:lvl1pPr marL="0" indent="0" algn="l">
              <a:buNone/>
              <a:defRPr sz="2400">
                <a:solidFill>
                  <a:schemeClr val="bg2">
                    <a:lumMod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e-DE" dirty="0"/>
              <a:t>Master-Untertitelformat bearbeiten</a:t>
            </a:r>
          </a:p>
        </p:txBody>
      </p:sp>
      <p:sp>
        <p:nvSpPr>
          <p:cNvPr id="4" name="Datumsplatzhalter 3">
            <a:extLst>
              <a:ext uri="{FF2B5EF4-FFF2-40B4-BE49-F238E27FC236}">
                <a16:creationId xmlns:a16="http://schemas.microsoft.com/office/drawing/2014/main" id="{28B4BBB4-B44E-4ED5-823F-FEB54B6A2125}"/>
              </a:ext>
            </a:extLst>
          </p:cNvPr>
          <p:cNvSpPr>
            <a:spLocks noGrp="1"/>
          </p:cNvSpPr>
          <p:nvPr>
            <p:ph type="dt" sz="half" idx="10"/>
          </p:nvPr>
        </p:nvSpPr>
        <p:spPr/>
        <p:txBody>
          <a:bodyPr/>
          <a:lstStyle/>
          <a:p>
            <a:fld id="{53B91260-6307-4FBD-977C-AE6F24057FEB}" type="datetime1">
              <a:rPr lang="de-DE" smtClean="0"/>
              <a:t>23.11.2021</a:t>
            </a:fld>
            <a:endParaRPr lang="de-DE"/>
          </a:p>
        </p:txBody>
      </p:sp>
      <p:sp>
        <p:nvSpPr>
          <p:cNvPr id="5" name="Fußzeilenplatzhalter 4">
            <a:extLst>
              <a:ext uri="{FF2B5EF4-FFF2-40B4-BE49-F238E27FC236}">
                <a16:creationId xmlns:a16="http://schemas.microsoft.com/office/drawing/2014/main" id="{F67894E6-4ACF-4B23-AD9C-B8F6737003B8}"/>
              </a:ext>
            </a:extLst>
          </p:cNvPr>
          <p:cNvSpPr>
            <a:spLocks noGrp="1"/>
          </p:cNvSpPr>
          <p:nvPr>
            <p:ph type="ftr" sz="quarter" idx="11"/>
          </p:nvPr>
        </p:nvSpPr>
        <p:spPr/>
        <p:txBody>
          <a:bodyPr/>
          <a:lstStyle/>
          <a:p>
            <a:endParaRPr lang="de-DE"/>
          </a:p>
        </p:txBody>
      </p:sp>
      <p:sp>
        <p:nvSpPr>
          <p:cNvPr id="6" name="Foliennummernplatzhalter 5">
            <a:extLst>
              <a:ext uri="{FF2B5EF4-FFF2-40B4-BE49-F238E27FC236}">
                <a16:creationId xmlns:a16="http://schemas.microsoft.com/office/drawing/2014/main" id="{3C05CAAB-296E-4557-9EB4-297BC52E25E4}"/>
              </a:ext>
            </a:extLst>
          </p:cNvPr>
          <p:cNvSpPr>
            <a:spLocks noGrp="1"/>
          </p:cNvSpPr>
          <p:nvPr>
            <p:ph type="sldNum" sz="quarter" idx="12"/>
          </p:nvPr>
        </p:nvSpPr>
        <p:spPr/>
        <p:txBody>
          <a:bodyPr/>
          <a:lstStyle/>
          <a:p>
            <a:fld id="{317EC7E7-C805-43E5-9ADA-87B5C6346F04}" type="slidenum">
              <a:rPr lang="de-DE" smtClean="0"/>
              <a:t>‹Nr.›</a:t>
            </a:fld>
            <a:endParaRPr lang="de-DE"/>
          </a:p>
        </p:txBody>
      </p:sp>
    </p:spTree>
    <p:extLst>
      <p:ext uri="{BB962C8B-B14F-4D97-AF65-F5344CB8AC3E}">
        <p14:creationId xmlns:p14="http://schemas.microsoft.com/office/powerpoint/2010/main" val="1144434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el und Inhal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4E58CA1-2A47-4758-8ACA-09308C4A9B29}"/>
              </a:ext>
            </a:extLst>
          </p:cNvPr>
          <p:cNvSpPr>
            <a:spLocks noGrp="1"/>
          </p:cNvSpPr>
          <p:nvPr>
            <p:ph type="title"/>
          </p:nvPr>
        </p:nvSpPr>
        <p:spPr/>
        <p:txBody>
          <a:bodyPr/>
          <a:lstStyle/>
          <a:p>
            <a:r>
              <a:rPr lang="de-DE" dirty="0"/>
              <a:t>Mastertitelformat bearbeiten</a:t>
            </a:r>
          </a:p>
        </p:txBody>
      </p:sp>
      <p:sp>
        <p:nvSpPr>
          <p:cNvPr id="3" name="Inhaltsplatzhalter 2">
            <a:extLst>
              <a:ext uri="{FF2B5EF4-FFF2-40B4-BE49-F238E27FC236}">
                <a16:creationId xmlns:a16="http://schemas.microsoft.com/office/drawing/2014/main" id="{33EC9B1E-10F9-4E0B-9C21-C48CD4C7A3E1}"/>
              </a:ext>
            </a:extLst>
          </p:cNvPr>
          <p:cNvSpPr>
            <a:spLocks noGrp="1"/>
          </p:cNvSpPr>
          <p:nvPr>
            <p:ph idx="1"/>
          </p:nvPr>
        </p:nvSpPr>
        <p:spPr>
          <a:xfrm>
            <a:off x="974557" y="1825625"/>
            <a:ext cx="10515600" cy="4351338"/>
          </a:xfrm>
        </p:spPr>
        <p:txBody>
          <a:bodyPr/>
          <a:lstStyle>
            <a:lvl1pPr marL="0" indent="0">
              <a:lnSpc>
                <a:spcPct val="120000"/>
              </a:lnSpc>
              <a:buFontTx/>
              <a:buNone/>
              <a:defRPr/>
            </a:lvl1pPr>
            <a:lvl2pPr>
              <a:lnSpc>
                <a:spcPct val="120000"/>
              </a:lnSpc>
              <a:defRPr/>
            </a:lvl2pPr>
            <a:lvl3pPr marL="914400" indent="0">
              <a:buFontTx/>
              <a:buNone/>
              <a:defRPr/>
            </a:lvl3pPr>
            <a:lvl4pPr marL="1371600" indent="0">
              <a:buFontTx/>
              <a:buNone/>
              <a:defRPr/>
            </a:lvl4pPr>
            <a:lvl5pPr marL="1828800" indent="0">
              <a:buFontTx/>
              <a:buNone/>
              <a:defRPr/>
            </a:lvl5pPr>
          </a:lstStyle>
          <a:p>
            <a:pPr lvl="0"/>
            <a:r>
              <a:rPr lang="de-DE" dirty="0"/>
              <a:t>Mastertextformat bearbeiten</a:t>
            </a:r>
          </a:p>
          <a:p>
            <a:pPr lvl="1"/>
            <a:r>
              <a:rPr lang="de-DE" dirty="0"/>
              <a:t>Zweite Ebene</a:t>
            </a:r>
          </a:p>
        </p:txBody>
      </p:sp>
      <p:sp>
        <p:nvSpPr>
          <p:cNvPr id="4" name="Datumsplatzhalter 3">
            <a:extLst>
              <a:ext uri="{FF2B5EF4-FFF2-40B4-BE49-F238E27FC236}">
                <a16:creationId xmlns:a16="http://schemas.microsoft.com/office/drawing/2014/main" id="{DF83B348-BFFB-4892-9ECE-4DECE12F72FD}"/>
              </a:ext>
            </a:extLst>
          </p:cNvPr>
          <p:cNvSpPr>
            <a:spLocks noGrp="1"/>
          </p:cNvSpPr>
          <p:nvPr>
            <p:ph type="dt" sz="half" idx="10"/>
          </p:nvPr>
        </p:nvSpPr>
        <p:spPr/>
        <p:txBody>
          <a:bodyPr/>
          <a:lstStyle/>
          <a:p>
            <a:fld id="{87B2986F-51A8-4461-928E-6D00F484E6BA}" type="datetime1">
              <a:rPr lang="de-DE" smtClean="0"/>
              <a:t>23.11.2021</a:t>
            </a:fld>
            <a:endParaRPr lang="de-DE"/>
          </a:p>
        </p:txBody>
      </p:sp>
      <p:sp>
        <p:nvSpPr>
          <p:cNvPr id="5" name="Fußzeilenplatzhalter 4">
            <a:extLst>
              <a:ext uri="{FF2B5EF4-FFF2-40B4-BE49-F238E27FC236}">
                <a16:creationId xmlns:a16="http://schemas.microsoft.com/office/drawing/2014/main" id="{2A6AD7B4-41E9-4D6B-84BC-4137E472F54C}"/>
              </a:ext>
            </a:extLst>
          </p:cNvPr>
          <p:cNvSpPr>
            <a:spLocks noGrp="1"/>
          </p:cNvSpPr>
          <p:nvPr>
            <p:ph type="ftr" sz="quarter" idx="11"/>
          </p:nvPr>
        </p:nvSpPr>
        <p:spPr/>
        <p:txBody>
          <a:bodyPr/>
          <a:lstStyle/>
          <a:p>
            <a:endParaRPr lang="de-DE"/>
          </a:p>
        </p:txBody>
      </p:sp>
      <p:sp>
        <p:nvSpPr>
          <p:cNvPr id="6" name="Foliennummernplatzhalter 5">
            <a:extLst>
              <a:ext uri="{FF2B5EF4-FFF2-40B4-BE49-F238E27FC236}">
                <a16:creationId xmlns:a16="http://schemas.microsoft.com/office/drawing/2014/main" id="{E9882BA2-6911-44F3-A8C7-56B309DAC753}"/>
              </a:ext>
            </a:extLst>
          </p:cNvPr>
          <p:cNvSpPr>
            <a:spLocks noGrp="1"/>
          </p:cNvSpPr>
          <p:nvPr>
            <p:ph type="sldNum" sz="quarter" idx="12"/>
          </p:nvPr>
        </p:nvSpPr>
        <p:spPr>
          <a:xfrm>
            <a:off x="1" y="6413336"/>
            <a:ext cx="806116" cy="365125"/>
          </a:xfrm>
        </p:spPr>
        <p:txBody>
          <a:bodyPr/>
          <a:lstStyle>
            <a:lvl1pPr>
              <a:defRPr sz="1050"/>
            </a:lvl1pPr>
          </a:lstStyle>
          <a:p>
            <a:fld id="{317EC7E7-C805-43E5-9ADA-87B5C6346F04}" type="slidenum">
              <a:rPr lang="de-DE" smtClean="0"/>
              <a:pPr/>
              <a:t>‹Nr.›</a:t>
            </a:fld>
            <a:endParaRPr lang="de-DE" dirty="0"/>
          </a:p>
        </p:txBody>
      </p:sp>
    </p:spTree>
    <p:extLst>
      <p:ext uri="{BB962C8B-B14F-4D97-AF65-F5344CB8AC3E}">
        <p14:creationId xmlns:p14="http://schemas.microsoft.com/office/powerpoint/2010/main" val="4099056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Abschnitts-&#10;übersch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555515D-512E-472B-A889-43E4F632142D}"/>
              </a:ext>
            </a:extLst>
          </p:cNvPr>
          <p:cNvSpPr>
            <a:spLocks noGrp="1"/>
          </p:cNvSpPr>
          <p:nvPr>
            <p:ph type="title"/>
          </p:nvPr>
        </p:nvSpPr>
        <p:spPr>
          <a:xfrm>
            <a:off x="831851" y="3639146"/>
            <a:ext cx="10515600" cy="923330"/>
          </a:xfrm>
        </p:spPr>
        <p:txBody>
          <a:bodyPr anchor="b"/>
          <a:lstStyle>
            <a:lvl1pPr>
              <a:defRPr sz="6000"/>
            </a:lvl1pPr>
          </a:lstStyle>
          <a:p>
            <a:r>
              <a:rPr lang="de-DE"/>
              <a:t>Mastertitelformat bearbeiten</a:t>
            </a:r>
          </a:p>
        </p:txBody>
      </p:sp>
      <p:sp>
        <p:nvSpPr>
          <p:cNvPr id="3" name="Textplatzhalter 2">
            <a:extLst>
              <a:ext uri="{FF2B5EF4-FFF2-40B4-BE49-F238E27FC236}">
                <a16:creationId xmlns:a16="http://schemas.microsoft.com/office/drawing/2014/main" id="{D2FF1EF3-D5E3-4A81-8B49-4CE2FEFA519F}"/>
              </a:ext>
            </a:extLst>
          </p:cNvPr>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de-DE"/>
              <a:t>Mastertextformat bearbeiten</a:t>
            </a:r>
          </a:p>
        </p:txBody>
      </p:sp>
      <p:sp>
        <p:nvSpPr>
          <p:cNvPr id="4" name="Datumsplatzhalter 3">
            <a:extLst>
              <a:ext uri="{FF2B5EF4-FFF2-40B4-BE49-F238E27FC236}">
                <a16:creationId xmlns:a16="http://schemas.microsoft.com/office/drawing/2014/main" id="{BD75243A-E5DB-4B22-80B2-5A6E93292926}"/>
              </a:ext>
            </a:extLst>
          </p:cNvPr>
          <p:cNvSpPr>
            <a:spLocks noGrp="1"/>
          </p:cNvSpPr>
          <p:nvPr>
            <p:ph type="dt" sz="half" idx="10"/>
          </p:nvPr>
        </p:nvSpPr>
        <p:spPr/>
        <p:txBody>
          <a:bodyPr/>
          <a:lstStyle/>
          <a:p>
            <a:fld id="{04525238-61EF-49C2-93E6-355EFBEFBBD9}" type="datetime1">
              <a:rPr lang="de-DE" smtClean="0"/>
              <a:t>23.11.2021</a:t>
            </a:fld>
            <a:endParaRPr lang="de-DE"/>
          </a:p>
        </p:txBody>
      </p:sp>
      <p:sp>
        <p:nvSpPr>
          <p:cNvPr id="5" name="Fußzeilenplatzhalter 4">
            <a:extLst>
              <a:ext uri="{FF2B5EF4-FFF2-40B4-BE49-F238E27FC236}">
                <a16:creationId xmlns:a16="http://schemas.microsoft.com/office/drawing/2014/main" id="{D13FFF5E-9192-4EBD-9277-3BDB97E62617}"/>
              </a:ext>
            </a:extLst>
          </p:cNvPr>
          <p:cNvSpPr>
            <a:spLocks noGrp="1"/>
          </p:cNvSpPr>
          <p:nvPr>
            <p:ph type="ftr" sz="quarter" idx="11"/>
          </p:nvPr>
        </p:nvSpPr>
        <p:spPr/>
        <p:txBody>
          <a:bodyPr/>
          <a:lstStyle/>
          <a:p>
            <a:endParaRPr lang="de-DE"/>
          </a:p>
        </p:txBody>
      </p:sp>
      <p:sp>
        <p:nvSpPr>
          <p:cNvPr id="6" name="Foliennummernplatzhalter 5">
            <a:extLst>
              <a:ext uri="{FF2B5EF4-FFF2-40B4-BE49-F238E27FC236}">
                <a16:creationId xmlns:a16="http://schemas.microsoft.com/office/drawing/2014/main" id="{EFC73211-76A5-481F-BFAB-8054973F8969}"/>
              </a:ext>
            </a:extLst>
          </p:cNvPr>
          <p:cNvSpPr>
            <a:spLocks noGrp="1"/>
          </p:cNvSpPr>
          <p:nvPr>
            <p:ph type="sldNum" sz="quarter" idx="12"/>
          </p:nvPr>
        </p:nvSpPr>
        <p:spPr/>
        <p:txBody>
          <a:bodyPr/>
          <a:lstStyle/>
          <a:p>
            <a:fld id="{317EC7E7-C805-43E5-9ADA-87B5C6346F04}" type="slidenum">
              <a:rPr lang="de-DE" smtClean="0"/>
              <a:t>‹Nr.›</a:t>
            </a:fld>
            <a:endParaRPr lang="de-DE"/>
          </a:p>
        </p:txBody>
      </p:sp>
    </p:spTree>
    <p:extLst>
      <p:ext uri="{BB962C8B-B14F-4D97-AF65-F5344CB8AC3E}">
        <p14:creationId xmlns:p14="http://schemas.microsoft.com/office/powerpoint/2010/main" val="13329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Zwei Inhalt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65167AA-4D2A-421C-B8CA-128F55715D3E}"/>
              </a:ext>
            </a:extLst>
          </p:cNvPr>
          <p:cNvSpPr>
            <a:spLocks noGrp="1"/>
          </p:cNvSpPr>
          <p:nvPr>
            <p:ph type="title"/>
          </p:nvPr>
        </p:nvSpPr>
        <p:spPr/>
        <p:txBody>
          <a:bodyPr/>
          <a:lstStyle/>
          <a:p>
            <a:r>
              <a:rPr lang="de-DE"/>
              <a:t>Mastertitelformat bearbeiten</a:t>
            </a:r>
          </a:p>
        </p:txBody>
      </p:sp>
      <p:sp>
        <p:nvSpPr>
          <p:cNvPr id="3" name="Inhaltsplatzhalter 2">
            <a:extLst>
              <a:ext uri="{FF2B5EF4-FFF2-40B4-BE49-F238E27FC236}">
                <a16:creationId xmlns:a16="http://schemas.microsoft.com/office/drawing/2014/main" id="{EBA914C4-3CFF-4262-B8AB-4A2325A5809F}"/>
              </a:ext>
            </a:extLst>
          </p:cNvPr>
          <p:cNvSpPr>
            <a:spLocks noGrp="1"/>
          </p:cNvSpPr>
          <p:nvPr>
            <p:ph sz="half" idx="1"/>
          </p:nvPr>
        </p:nvSpPr>
        <p:spPr>
          <a:xfrm>
            <a:off x="838200" y="1825625"/>
            <a:ext cx="5181600" cy="435133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4" name="Inhaltsplatzhalter 3">
            <a:extLst>
              <a:ext uri="{FF2B5EF4-FFF2-40B4-BE49-F238E27FC236}">
                <a16:creationId xmlns:a16="http://schemas.microsoft.com/office/drawing/2014/main" id="{54845D17-A996-43A9-892E-CC242A1DB3F9}"/>
              </a:ext>
            </a:extLst>
          </p:cNvPr>
          <p:cNvSpPr>
            <a:spLocks noGrp="1"/>
          </p:cNvSpPr>
          <p:nvPr>
            <p:ph sz="half" idx="2"/>
          </p:nvPr>
        </p:nvSpPr>
        <p:spPr>
          <a:xfrm>
            <a:off x="6172200" y="1825625"/>
            <a:ext cx="5181600" cy="435133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5" name="Datumsplatzhalter 4">
            <a:extLst>
              <a:ext uri="{FF2B5EF4-FFF2-40B4-BE49-F238E27FC236}">
                <a16:creationId xmlns:a16="http://schemas.microsoft.com/office/drawing/2014/main" id="{004820BB-05E7-4D40-877C-26F1660CB544}"/>
              </a:ext>
            </a:extLst>
          </p:cNvPr>
          <p:cNvSpPr>
            <a:spLocks noGrp="1"/>
          </p:cNvSpPr>
          <p:nvPr>
            <p:ph type="dt" sz="half" idx="10"/>
          </p:nvPr>
        </p:nvSpPr>
        <p:spPr/>
        <p:txBody>
          <a:bodyPr/>
          <a:lstStyle/>
          <a:p>
            <a:fld id="{F7FF13E7-96A8-470C-A3A4-4CD06A78DE62}" type="datetime1">
              <a:rPr lang="de-DE" smtClean="0"/>
              <a:t>23.11.2021</a:t>
            </a:fld>
            <a:endParaRPr lang="de-DE"/>
          </a:p>
        </p:txBody>
      </p:sp>
      <p:sp>
        <p:nvSpPr>
          <p:cNvPr id="6" name="Fußzeilenplatzhalter 5">
            <a:extLst>
              <a:ext uri="{FF2B5EF4-FFF2-40B4-BE49-F238E27FC236}">
                <a16:creationId xmlns:a16="http://schemas.microsoft.com/office/drawing/2014/main" id="{FBCA2973-3F65-4B89-90AC-2DA17720BE9E}"/>
              </a:ext>
            </a:extLst>
          </p:cNvPr>
          <p:cNvSpPr>
            <a:spLocks noGrp="1"/>
          </p:cNvSpPr>
          <p:nvPr>
            <p:ph type="ftr" sz="quarter" idx="11"/>
          </p:nvPr>
        </p:nvSpPr>
        <p:spPr/>
        <p:txBody>
          <a:bodyPr/>
          <a:lstStyle/>
          <a:p>
            <a:endParaRPr lang="de-DE"/>
          </a:p>
        </p:txBody>
      </p:sp>
      <p:sp>
        <p:nvSpPr>
          <p:cNvPr id="7" name="Foliennummernplatzhalter 6">
            <a:extLst>
              <a:ext uri="{FF2B5EF4-FFF2-40B4-BE49-F238E27FC236}">
                <a16:creationId xmlns:a16="http://schemas.microsoft.com/office/drawing/2014/main" id="{032A49B4-7CE2-4B0C-B24B-21A8ED660909}"/>
              </a:ext>
            </a:extLst>
          </p:cNvPr>
          <p:cNvSpPr>
            <a:spLocks noGrp="1"/>
          </p:cNvSpPr>
          <p:nvPr>
            <p:ph type="sldNum" sz="quarter" idx="12"/>
          </p:nvPr>
        </p:nvSpPr>
        <p:spPr/>
        <p:txBody>
          <a:bodyPr/>
          <a:lstStyle/>
          <a:p>
            <a:fld id="{317EC7E7-C805-43E5-9ADA-87B5C6346F04}" type="slidenum">
              <a:rPr lang="de-DE" smtClean="0"/>
              <a:t>‹Nr.›</a:t>
            </a:fld>
            <a:endParaRPr lang="de-DE"/>
          </a:p>
        </p:txBody>
      </p:sp>
    </p:spTree>
    <p:extLst>
      <p:ext uri="{BB962C8B-B14F-4D97-AF65-F5344CB8AC3E}">
        <p14:creationId xmlns:p14="http://schemas.microsoft.com/office/powerpoint/2010/main" val="11008243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Vergleich">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D99FB3C-C661-4514-955B-4EB7E180E14D}"/>
              </a:ext>
            </a:extLst>
          </p:cNvPr>
          <p:cNvSpPr>
            <a:spLocks noGrp="1"/>
          </p:cNvSpPr>
          <p:nvPr>
            <p:ph type="title"/>
          </p:nvPr>
        </p:nvSpPr>
        <p:spPr>
          <a:xfrm>
            <a:off x="839788" y="815541"/>
            <a:ext cx="10515600" cy="424732"/>
          </a:xfrm>
        </p:spPr>
        <p:txBody>
          <a:bodyPr/>
          <a:lstStyle/>
          <a:p>
            <a:r>
              <a:rPr lang="de-DE"/>
              <a:t>Mastertitelformat bearbeiten</a:t>
            </a:r>
          </a:p>
        </p:txBody>
      </p:sp>
      <p:sp>
        <p:nvSpPr>
          <p:cNvPr id="3" name="Textplatzhalter 2">
            <a:extLst>
              <a:ext uri="{FF2B5EF4-FFF2-40B4-BE49-F238E27FC236}">
                <a16:creationId xmlns:a16="http://schemas.microsoft.com/office/drawing/2014/main" id="{874A6AA0-E356-46A5-AF02-C159D54E5C3A}"/>
              </a:ext>
            </a:extLst>
          </p:cNvPr>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a:t>Mastertextformat bearbeiten</a:t>
            </a:r>
          </a:p>
        </p:txBody>
      </p:sp>
      <p:sp>
        <p:nvSpPr>
          <p:cNvPr id="4" name="Inhaltsplatzhalter 3">
            <a:extLst>
              <a:ext uri="{FF2B5EF4-FFF2-40B4-BE49-F238E27FC236}">
                <a16:creationId xmlns:a16="http://schemas.microsoft.com/office/drawing/2014/main" id="{72BEE292-FDA2-4B92-80B6-8761CB93F564}"/>
              </a:ext>
            </a:extLst>
          </p:cNvPr>
          <p:cNvSpPr>
            <a:spLocks noGrp="1"/>
          </p:cNvSpPr>
          <p:nvPr>
            <p:ph sz="half" idx="2"/>
          </p:nvPr>
        </p:nvSpPr>
        <p:spPr>
          <a:xfrm>
            <a:off x="839789" y="2505075"/>
            <a:ext cx="5157787" cy="368458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5" name="Textplatzhalter 4">
            <a:extLst>
              <a:ext uri="{FF2B5EF4-FFF2-40B4-BE49-F238E27FC236}">
                <a16:creationId xmlns:a16="http://schemas.microsoft.com/office/drawing/2014/main" id="{8986639B-25D5-4BB7-B56C-7337A9B488E0}"/>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a:t>Mastertextformat bearbeiten</a:t>
            </a:r>
          </a:p>
        </p:txBody>
      </p:sp>
      <p:sp>
        <p:nvSpPr>
          <p:cNvPr id="6" name="Inhaltsplatzhalter 5">
            <a:extLst>
              <a:ext uri="{FF2B5EF4-FFF2-40B4-BE49-F238E27FC236}">
                <a16:creationId xmlns:a16="http://schemas.microsoft.com/office/drawing/2014/main" id="{095116E5-F378-4937-827A-1F19A17BF157}"/>
              </a:ext>
            </a:extLst>
          </p:cNvPr>
          <p:cNvSpPr>
            <a:spLocks noGrp="1"/>
          </p:cNvSpPr>
          <p:nvPr>
            <p:ph sz="quarter" idx="4"/>
          </p:nvPr>
        </p:nvSpPr>
        <p:spPr>
          <a:xfrm>
            <a:off x="6172201" y="2505075"/>
            <a:ext cx="5183188" cy="368458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7" name="Datumsplatzhalter 6">
            <a:extLst>
              <a:ext uri="{FF2B5EF4-FFF2-40B4-BE49-F238E27FC236}">
                <a16:creationId xmlns:a16="http://schemas.microsoft.com/office/drawing/2014/main" id="{FFBC6225-8866-4E37-B8EB-8B4428C4D46D}"/>
              </a:ext>
            </a:extLst>
          </p:cNvPr>
          <p:cNvSpPr>
            <a:spLocks noGrp="1"/>
          </p:cNvSpPr>
          <p:nvPr>
            <p:ph type="dt" sz="half" idx="10"/>
          </p:nvPr>
        </p:nvSpPr>
        <p:spPr/>
        <p:txBody>
          <a:bodyPr/>
          <a:lstStyle/>
          <a:p>
            <a:fld id="{F84667C7-C054-4FD1-9554-11ACCAC038C8}" type="datetime1">
              <a:rPr lang="de-DE" smtClean="0"/>
              <a:t>23.11.2021</a:t>
            </a:fld>
            <a:endParaRPr lang="de-DE"/>
          </a:p>
        </p:txBody>
      </p:sp>
      <p:sp>
        <p:nvSpPr>
          <p:cNvPr id="8" name="Fußzeilenplatzhalter 7">
            <a:extLst>
              <a:ext uri="{FF2B5EF4-FFF2-40B4-BE49-F238E27FC236}">
                <a16:creationId xmlns:a16="http://schemas.microsoft.com/office/drawing/2014/main" id="{93D6AF54-3B26-40E8-9182-440E112916E2}"/>
              </a:ext>
            </a:extLst>
          </p:cNvPr>
          <p:cNvSpPr>
            <a:spLocks noGrp="1"/>
          </p:cNvSpPr>
          <p:nvPr>
            <p:ph type="ftr" sz="quarter" idx="11"/>
          </p:nvPr>
        </p:nvSpPr>
        <p:spPr/>
        <p:txBody>
          <a:bodyPr/>
          <a:lstStyle/>
          <a:p>
            <a:endParaRPr lang="de-DE"/>
          </a:p>
        </p:txBody>
      </p:sp>
      <p:sp>
        <p:nvSpPr>
          <p:cNvPr id="9" name="Foliennummernplatzhalter 8">
            <a:extLst>
              <a:ext uri="{FF2B5EF4-FFF2-40B4-BE49-F238E27FC236}">
                <a16:creationId xmlns:a16="http://schemas.microsoft.com/office/drawing/2014/main" id="{7B06A25F-7E1E-4A1A-9A00-3B05B69B4816}"/>
              </a:ext>
            </a:extLst>
          </p:cNvPr>
          <p:cNvSpPr>
            <a:spLocks noGrp="1"/>
          </p:cNvSpPr>
          <p:nvPr>
            <p:ph type="sldNum" sz="quarter" idx="12"/>
          </p:nvPr>
        </p:nvSpPr>
        <p:spPr/>
        <p:txBody>
          <a:bodyPr/>
          <a:lstStyle/>
          <a:p>
            <a:fld id="{317EC7E7-C805-43E5-9ADA-87B5C6346F04}" type="slidenum">
              <a:rPr lang="de-DE" smtClean="0"/>
              <a:t>‹Nr.›</a:t>
            </a:fld>
            <a:endParaRPr lang="de-DE"/>
          </a:p>
        </p:txBody>
      </p:sp>
    </p:spTree>
    <p:extLst>
      <p:ext uri="{BB962C8B-B14F-4D97-AF65-F5344CB8AC3E}">
        <p14:creationId xmlns:p14="http://schemas.microsoft.com/office/powerpoint/2010/main" val="554709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A92D417-5AC1-4F8B-AF8F-9793419D8F9C}"/>
              </a:ext>
            </a:extLst>
          </p:cNvPr>
          <p:cNvSpPr>
            <a:spLocks noGrp="1"/>
          </p:cNvSpPr>
          <p:nvPr>
            <p:ph type="title"/>
          </p:nvPr>
        </p:nvSpPr>
        <p:spPr/>
        <p:txBody>
          <a:bodyPr/>
          <a:lstStyle/>
          <a:p>
            <a:r>
              <a:rPr lang="de-DE"/>
              <a:t>Mastertitelformat bearbeiten</a:t>
            </a:r>
          </a:p>
        </p:txBody>
      </p:sp>
      <p:sp>
        <p:nvSpPr>
          <p:cNvPr id="3" name="Datumsplatzhalter 2">
            <a:extLst>
              <a:ext uri="{FF2B5EF4-FFF2-40B4-BE49-F238E27FC236}">
                <a16:creationId xmlns:a16="http://schemas.microsoft.com/office/drawing/2014/main" id="{DE8E2867-4725-4E59-A66E-C71B46C6F5DE}"/>
              </a:ext>
            </a:extLst>
          </p:cNvPr>
          <p:cNvSpPr>
            <a:spLocks noGrp="1"/>
          </p:cNvSpPr>
          <p:nvPr>
            <p:ph type="dt" sz="half" idx="10"/>
          </p:nvPr>
        </p:nvSpPr>
        <p:spPr/>
        <p:txBody>
          <a:bodyPr/>
          <a:lstStyle/>
          <a:p>
            <a:fld id="{64C940DA-6983-434B-8EA3-8771545BA118}" type="datetime1">
              <a:rPr lang="de-DE" smtClean="0"/>
              <a:t>23.11.2021</a:t>
            </a:fld>
            <a:endParaRPr lang="de-DE"/>
          </a:p>
        </p:txBody>
      </p:sp>
      <p:sp>
        <p:nvSpPr>
          <p:cNvPr id="4" name="Fußzeilenplatzhalter 3">
            <a:extLst>
              <a:ext uri="{FF2B5EF4-FFF2-40B4-BE49-F238E27FC236}">
                <a16:creationId xmlns:a16="http://schemas.microsoft.com/office/drawing/2014/main" id="{905BAEB1-AC46-4DFA-82A4-1A07CB45654A}"/>
              </a:ext>
            </a:extLst>
          </p:cNvPr>
          <p:cNvSpPr>
            <a:spLocks noGrp="1"/>
          </p:cNvSpPr>
          <p:nvPr>
            <p:ph type="ftr" sz="quarter" idx="11"/>
          </p:nvPr>
        </p:nvSpPr>
        <p:spPr/>
        <p:txBody>
          <a:bodyPr/>
          <a:lstStyle/>
          <a:p>
            <a:endParaRPr lang="de-DE"/>
          </a:p>
        </p:txBody>
      </p:sp>
      <p:sp>
        <p:nvSpPr>
          <p:cNvPr id="5" name="Foliennummernplatzhalter 4">
            <a:extLst>
              <a:ext uri="{FF2B5EF4-FFF2-40B4-BE49-F238E27FC236}">
                <a16:creationId xmlns:a16="http://schemas.microsoft.com/office/drawing/2014/main" id="{2FB2BE8A-6D25-487E-96FB-9544BCE934CA}"/>
              </a:ext>
            </a:extLst>
          </p:cNvPr>
          <p:cNvSpPr>
            <a:spLocks noGrp="1"/>
          </p:cNvSpPr>
          <p:nvPr>
            <p:ph type="sldNum" sz="quarter" idx="12"/>
          </p:nvPr>
        </p:nvSpPr>
        <p:spPr/>
        <p:txBody>
          <a:bodyPr/>
          <a:lstStyle/>
          <a:p>
            <a:fld id="{317EC7E7-C805-43E5-9ADA-87B5C6346F04}" type="slidenum">
              <a:rPr lang="de-DE" smtClean="0"/>
              <a:t>‹Nr.›</a:t>
            </a:fld>
            <a:endParaRPr lang="de-DE"/>
          </a:p>
        </p:txBody>
      </p:sp>
    </p:spTree>
    <p:extLst>
      <p:ext uri="{BB962C8B-B14F-4D97-AF65-F5344CB8AC3E}">
        <p14:creationId xmlns:p14="http://schemas.microsoft.com/office/powerpoint/2010/main" val="26827352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Leer">
    <p:spTree>
      <p:nvGrpSpPr>
        <p:cNvPr id="1" name=""/>
        <p:cNvGrpSpPr/>
        <p:nvPr/>
      </p:nvGrpSpPr>
      <p:grpSpPr>
        <a:xfrm>
          <a:off x="0" y="0"/>
          <a:ext cx="0" cy="0"/>
          <a:chOff x="0" y="0"/>
          <a:chExt cx="0" cy="0"/>
        </a:xfrm>
      </p:grpSpPr>
      <p:sp>
        <p:nvSpPr>
          <p:cNvPr id="2" name="Datumsplatzhalter 1">
            <a:extLst>
              <a:ext uri="{FF2B5EF4-FFF2-40B4-BE49-F238E27FC236}">
                <a16:creationId xmlns:a16="http://schemas.microsoft.com/office/drawing/2014/main" id="{9D3AB3F6-3F19-4715-ACBE-48FA49CD3DD9}"/>
              </a:ext>
            </a:extLst>
          </p:cNvPr>
          <p:cNvSpPr>
            <a:spLocks noGrp="1"/>
          </p:cNvSpPr>
          <p:nvPr>
            <p:ph type="dt" sz="half" idx="10"/>
          </p:nvPr>
        </p:nvSpPr>
        <p:spPr/>
        <p:txBody>
          <a:bodyPr/>
          <a:lstStyle/>
          <a:p>
            <a:fld id="{3BA86662-836B-491A-9CE9-FD42D657AB28}" type="datetime1">
              <a:rPr lang="de-DE" smtClean="0"/>
              <a:t>23.11.2021</a:t>
            </a:fld>
            <a:endParaRPr lang="de-DE"/>
          </a:p>
        </p:txBody>
      </p:sp>
      <p:sp>
        <p:nvSpPr>
          <p:cNvPr id="3" name="Fußzeilenplatzhalter 2">
            <a:extLst>
              <a:ext uri="{FF2B5EF4-FFF2-40B4-BE49-F238E27FC236}">
                <a16:creationId xmlns:a16="http://schemas.microsoft.com/office/drawing/2014/main" id="{2F29958F-F9E3-4F93-9406-D13E09FD92F7}"/>
              </a:ext>
            </a:extLst>
          </p:cNvPr>
          <p:cNvSpPr>
            <a:spLocks noGrp="1"/>
          </p:cNvSpPr>
          <p:nvPr>
            <p:ph type="ftr" sz="quarter" idx="11"/>
          </p:nvPr>
        </p:nvSpPr>
        <p:spPr/>
        <p:txBody>
          <a:bodyPr/>
          <a:lstStyle/>
          <a:p>
            <a:endParaRPr lang="de-DE"/>
          </a:p>
        </p:txBody>
      </p:sp>
      <p:sp>
        <p:nvSpPr>
          <p:cNvPr id="4" name="Foliennummernplatzhalter 3">
            <a:extLst>
              <a:ext uri="{FF2B5EF4-FFF2-40B4-BE49-F238E27FC236}">
                <a16:creationId xmlns:a16="http://schemas.microsoft.com/office/drawing/2014/main" id="{A4FBEB35-6A1D-4585-869B-E14C44951C2F}"/>
              </a:ext>
            </a:extLst>
          </p:cNvPr>
          <p:cNvSpPr>
            <a:spLocks noGrp="1"/>
          </p:cNvSpPr>
          <p:nvPr>
            <p:ph type="sldNum" sz="quarter" idx="12"/>
          </p:nvPr>
        </p:nvSpPr>
        <p:spPr/>
        <p:txBody>
          <a:bodyPr/>
          <a:lstStyle/>
          <a:p>
            <a:fld id="{317EC7E7-C805-43E5-9ADA-87B5C6346F04}" type="slidenum">
              <a:rPr lang="de-DE" smtClean="0"/>
              <a:t>‹Nr.›</a:t>
            </a:fld>
            <a:endParaRPr lang="de-DE"/>
          </a:p>
        </p:txBody>
      </p:sp>
    </p:spTree>
    <p:extLst>
      <p:ext uri="{BB962C8B-B14F-4D97-AF65-F5344CB8AC3E}">
        <p14:creationId xmlns:p14="http://schemas.microsoft.com/office/powerpoint/2010/main" val="11473004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Inhalt mit Übersch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BB36B3B-0C08-4E6D-ACEC-B467FA6B57F8}"/>
              </a:ext>
            </a:extLst>
          </p:cNvPr>
          <p:cNvSpPr>
            <a:spLocks noGrp="1"/>
          </p:cNvSpPr>
          <p:nvPr>
            <p:ph type="title"/>
          </p:nvPr>
        </p:nvSpPr>
        <p:spPr>
          <a:xfrm>
            <a:off x="839788" y="1521870"/>
            <a:ext cx="3932237" cy="535531"/>
          </a:xfrm>
        </p:spPr>
        <p:txBody>
          <a:bodyPr anchor="b"/>
          <a:lstStyle>
            <a:lvl1pPr>
              <a:defRPr sz="3200"/>
            </a:lvl1pPr>
          </a:lstStyle>
          <a:p>
            <a:r>
              <a:rPr lang="de-DE"/>
              <a:t>Mastertitelformat bearbeiten</a:t>
            </a:r>
          </a:p>
        </p:txBody>
      </p:sp>
      <p:sp>
        <p:nvSpPr>
          <p:cNvPr id="3" name="Inhaltsplatzhalter 2">
            <a:extLst>
              <a:ext uri="{FF2B5EF4-FFF2-40B4-BE49-F238E27FC236}">
                <a16:creationId xmlns:a16="http://schemas.microsoft.com/office/drawing/2014/main" id="{2DBCD369-8BF6-4B34-8C9D-D001957A3A07}"/>
              </a:ext>
            </a:extLst>
          </p:cNvPr>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4" name="Textplatzhalter 3">
            <a:extLst>
              <a:ext uri="{FF2B5EF4-FFF2-40B4-BE49-F238E27FC236}">
                <a16:creationId xmlns:a16="http://schemas.microsoft.com/office/drawing/2014/main" id="{A1FD55DD-8883-40A4-A5C2-D50019686E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de-DE"/>
              <a:t>Mastertextformat bearbeiten</a:t>
            </a:r>
          </a:p>
        </p:txBody>
      </p:sp>
      <p:sp>
        <p:nvSpPr>
          <p:cNvPr id="5" name="Datumsplatzhalter 4">
            <a:extLst>
              <a:ext uri="{FF2B5EF4-FFF2-40B4-BE49-F238E27FC236}">
                <a16:creationId xmlns:a16="http://schemas.microsoft.com/office/drawing/2014/main" id="{B2E12132-70F0-4170-974E-E2C71B00031D}"/>
              </a:ext>
            </a:extLst>
          </p:cNvPr>
          <p:cNvSpPr>
            <a:spLocks noGrp="1"/>
          </p:cNvSpPr>
          <p:nvPr>
            <p:ph type="dt" sz="half" idx="10"/>
          </p:nvPr>
        </p:nvSpPr>
        <p:spPr/>
        <p:txBody>
          <a:bodyPr/>
          <a:lstStyle/>
          <a:p>
            <a:fld id="{23077FC9-CFDA-46C4-94F0-CD566F0419BB}" type="datetime1">
              <a:rPr lang="de-DE" smtClean="0"/>
              <a:t>23.11.2021</a:t>
            </a:fld>
            <a:endParaRPr lang="de-DE"/>
          </a:p>
        </p:txBody>
      </p:sp>
      <p:sp>
        <p:nvSpPr>
          <p:cNvPr id="6" name="Fußzeilenplatzhalter 5">
            <a:extLst>
              <a:ext uri="{FF2B5EF4-FFF2-40B4-BE49-F238E27FC236}">
                <a16:creationId xmlns:a16="http://schemas.microsoft.com/office/drawing/2014/main" id="{5DD0FB11-CC80-4828-A99A-B298353A45ED}"/>
              </a:ext>
            </a:extLst>
          </p:cNvPr>
          <p:cNvSpPr>
            <a:spLocks noGrp="1"/>
          </p:cNvSpPr>
          <p:nvPr>
            <p:ph type="ftr" sz="quarter" idx="11"/>
          </p:nvPr>
        </p:nvSpPr>
        <p:spPr/>
        <p:txBody>
          <a:bodyPr/>
          <a:lstStyle/>
          <a:p>
            <a:endParaRPr lang="de-DE"/>
          </a:p>
        </p:txBody>
      </p:sp>
      <p:sp>
        <p:nvSpPr>
          <p:cNvPr id="7" name="Foliennummernplatzhalter 6">
            <a:extLst>
              <a:ext uri="{FF2B5EF4-FFF2-40B4-BE49-F238E27FC236}">
                <a16:creationId xmlns:a16="http://schemas.microsoft.com/office/drawing/2014/main" id="{6385D2C1-30E8-44DC-A80C-4B5A245B7E79}"/>
              </a:ext>
            </a:extLst>
          </p:cNvPr>
          <p:cNvSpPr>
            <a:spLocks noGrp="1"/>
          </p:cNvSpPr>
          <p:nvPr>
            <p:ph type="sldNum" sz="quarter" idx="12"/>
          </p:nvPr>
        </p:nvSpPr>
        <p:spPr/>
        <p:txBody>
          <a:bodyPr/>
          <a:lstStyle/>
          <a:p>
            <a:fld id="{317EC7E7-C805-43E5-9ADA-87B5C6346F04}" type="slidenum">
              <a:rPr lang="de-DE" smtClean="0"/>
              <a:t>‹Nr.›</a:t>
            </a:fld>
            <a:endParaRPr lang="de-DE"/>
          </a:p>
        </p:txBody>
      </p:sp>
    </p:spTree>
    <p:extLst>
      <p:ext uri="{BB962C8B-B14F-4D97-AF65-F5344CB8AC3E}">
        <p14:creationId xmlns:p14="http://schemas.microsoft.com/office/powerpoint/2010/main" val="5825320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Bild mit Übersch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C4260E3-AAAC-44C5-A94C-4E0D121C568D}"/>
              </a:ext>
            </a:extLst>
          </p:cNvPr>
          <p:cNvSpPr>
            <a:spLocks noGrp="1"/>
          </p:cNvSpPr>
          <p:nvPr>
            <p:ph type="title"/>
          </p:nvPr>
        </p:nvSpPr>
        <p:spPr>
          <a:xfrm>
            <a:off x="839788" y="1521870"/>
            <a:ext cx="3932237" cy="535531"/>
          </a:xfrm>
        </p:spPr>
        <p:txBody>
          <a:bodyPr anchor="b"/>
          <a:lstStyle>
            <a:lvl1pPr>
              <a:defRPr sz="3200"/>
            </a:lvl1pPr>
          </a:lstStyle>
          <a:p>
            <a:r>
              <a:rPr lang="de-DE"/>
              <a:t>Mastertitelformat bearbeiten</a:t>
            </a:r>
          </a:p>
        </p:txBody>
      </p:sp>
      <p:sp>
        <p:nvSpPr>
          <p:cNvPr id="3" name="Bildplatzhalter 2">
            <a:extLst>
              <a:ext uri="{FF2B5EF4-FFF2-40B4-BE49-F238E27FC236}">
                <a16:creationId xmlns:a16="http://schemas.microsoft.com/office/drawing/2014/main" id="{C2D16E78-6B74-4C7F-A7C7-E3F551827B29}"/>
              </a:ext>
            </a:extLst>
          </p:cNvPr>
          <p:cNvSpPr>
            <a:spLocks noGrp="1"/>
          </p:cNvSpPr>
          <p:nvPr>
            <p:ph type="pic" idx="1"/>
          </p:nvPr>
        </p:nvSpPr>
        <p:spPr>
          <a:xfrm>
            <a:off x="5183188" y="987427"/>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de-DE"/>
          </a:p>
        </p:txBody>
      </p:sp>
      <p:sp>
        <p:nvSpPr>
          <p:cNvPr id="4" name="Textplatzhalter 3">
            <a:extLst>
              <a:ext uri="{FF2B5EF4-FFF2-40B4-BE49-F238E27FC236}">
                <a16:creationId xmlns:a16="http://schemas.microsoft.com/office/drawing/2014/main" id="{3C862D30-1D89-45C9-9D0E-5C790639C6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de-DE"/>
              <a:t>Mastertextformat bearbeiten</a:t>
            </a:r>
          </a:p>
        </p:txBody>
      </p:sp>
      <p:sp>
        <p:nvSpPr>
          <p:cNvPr id="5" name="Datumsplatzhalter 4">
            <a:extLst>
              <a:ext uri="{FF2B5EF4-FFF2-40B4-BE49-F238E27FC236}">
                <a16:creationId xmlns:a16="http://schemas.microsoft.com/office/drawing/2014/main" id="{D508010D-9262-43C6-B9B4-70693BC7B2C1}"/>
              </a:ext>
            </a:extLst>
          </p:cNvPr>
          <p:cNvSpPr>
            <a:spLocks noGrp="1"/>
          </p:cNvSpPr>
          <p:nvPr>
            <p:ph type="dt" sz="half" idx="10"/>
          </p:nvPr>
        </p:nvSpPr>
        <p:spPr/>
        <p:txBody>
          <a:bodyPr/>
          <a:lstStyle/>
          <a:p>
            <a:fld id="{E0259B41-DC6A-4BE9-9ED8-B573B77896C4}" type="datetime1">
              <a:rPr lang="de-DE" smtClean="0"/>
              <a:t>23.11.2021</a:t>
            </a:fld>
            <a:endParaRPr lang="de-DE"/>
          </a:p>
        </p:txBody>
      </p:sp>
      <p:sp>
        <p:nvSpPr>
          <p:cNvPr id="6" name="Fußzeilenplatzhalter 5">
            <a:extLst>
              <a:ext uri="{FF2B5EF4-FFF2-40B4-BE49-F238E27FC236}">
                <a16:creationId xmlns:a16="http://schemas.microsoft.com/office/drawing/2014/main" id="{36F00A39-6918-47B1-AB61-55B6C6A1687E}"/>
              </a:ext>
            </a:extLst>
          </p:cNvPr>
          <p:cNvSpPr>
            <a:spLocks noGrp="1"/>
          </p:cNvSpPr>
          <p:nvPr>
            <p:ph type="ftr" sz="quarter" idx="11"/>
          </p:nvPr>
        </p:nvSpPr>
        <p:spPr/>
        <p:txBody>
          <a:bodyPr/>
          <a:lstStyle/>
          <a:p>
            <a:endParaRPr lang="de-DE"/>
          </a:p>
        </p:txBody>
      </p:sp>
      <p:sp>
        <p:nvSpPr>
          <p:cNvPr id="7" name="Foliennummernplatzhalter 6">
            <a:extLst>
              <a:ext uri="{FF2B5EF4-FFF2-40B4-BE49-F238E27FC236}">
                <a16:creationId xmlns:a16="http://schemas.microsoft.com/office/drawing/2014/main" id="{6E8734EE-DFDD-4999-AE22-5F1CCFF92751}"/>
              </a:ext>
            </a:extLst>
          </p:cNvPr>
          <p:cNvSpPr>
            <a:spLocks noGrp="1"/>
          </p:cNvSpPr>
          <p:nvPr>
            <p:ph type="sldNum" sz="quarter" idx="12"/>
          </p:nvPr>
        </p:nvSpPr>
        <p:spPr/>
        <p:txBody>
          <a:bodyPr/>
          <a:lstStyle/>
          <a:p>
            <a:fld id="{317EC7E7-C805-43E5-9ADA-87B5C6346F04}" type="slidenum">
              <a:rPr lang="de-DE" smtClean="0"/>
              <a:t>‹Nr.›</a:t>
            </a:fld>
            <a:endParaRPr lang="de-DE"/>
          </a:p>
        </p:txBody>
      </p:sp>
    </p:spTree>
    <p:extLst>
      <p:ext uri="{BB962C8B-B14F-4D97-AF65-F5344CB8AC3E}">
        <p14:creationId xmlns:p14="http://schemas.microsoft.com/office/powerpoint/2010/main" val="14570744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Text_und_Überschrift">
    <p:spTree>
      <p:nvGrpSpPr>
        <p:cNvPr id="1" name=""/>
        <p:cNvGrpSpPr/>
        <p:nvPr/>
      </p:nvGrpSpPr>
      <p:grpSpPr>
        <a:xfrm>
          <a:off x="0" y="0"/>
          <a:ext cx="0" cy="0"/>
          <a:chOff x="0" y="0"/>
          <a:chExt cx="0" cy="0"/>
        </a:xfrm>
      </p:grpSpPr>
      <p:pic>
        <p:nvPicPr>
          <p:cNvPr id="4" name="Grafik 7" descr="Powerpointhintergrund.tif"/>
          <p:cNvPicPr>
            <a:picLocks noChangeAspect="1"/>
          </p:cNvPicPr>
          <p:nvPr/>
        </p:nvPicPr>
        <p:blipFill>
          <a:blip r:embed="rId2" cstate="print"/>
          <a:srcRect/>
          <a:stretch>
            <a:fillRect/>
          </a:stretch>
        </p:blipFill>
        <p:spPr bwMode="auto">
          <a:xfrm>
            <a:off x="8467" y="0"/>
            <a:ext cx="12183533" cy="6858000"/>
          </a:xfrm>
          <a:prstGeom prst="rect">
            <a:avLst/>
          </a:prstGeom>
          <a:noFill/>
          <a:ln w="9525">
            <a:noFill/>
            <a:miter lim="800000"/>
            <a:headEnd/>
            <a:tailEnd/>
          </a:ln>
        </p:spPr>
      </p:pic>
      <p:sp>
        <p:nvSpPr>
          <p:cNvPr id="5" name="Line 9"/>
          <p:cNvSpPr>
            <a:spLocks noChangeShapeType="1"/>
          </p:cNvSpPr>
          <p:nvPr/>
        </p:nvSpPr>
        <p:spPr bwMode="auto">
          <a:xfrm>
            <a:off x="958851" y="6440488"/>
            <a:ext cx="0" cy="215900"/>
          </a:xfrm>
          <a:prstGeom prst="line">
            <a:avLst/>
          </a:prstGeom>
          <a:noFill/>
          <a:ln w="9525">
            <a:solidFill>
              <a:srgbClr val="808080"/>
            </a:solidFill>
            <a:round/>
            <a:headEnd/>
            <a:tailEnd/>
          </a:ln>
          <a:effectLst/>
        </p:spPr>
        <p:txBody>
          <a:bodyPr/>
          <a:lstStyle/>
          <a:p>
            <a:pPr>
              <a:defRPr/>
            </a:pPr>
            <a:endParaRPr lang="de-DE" sz="1800">
              <a:cs typeface="+mn-cs"/>
            </a:endParaRPr>
          </a:p>
        </p:txBody>
      </p:sp>
      <p:sp>
        <p:nvSpPr>
          <p:cNvPr id="6" name="Text Box 14"/>
          <p:cNvSpPr txBox="1">
            <a:spLocks noChangeArrowheads="1"/>
          </p:cNvSpPr>
          <p:nvPr/>
        </p:nvSpPr>
        <p:spPr bwMode="auto">
          <a:xfrm>
            <a:off x="6576485" y="260351"/>
            <a:ext cx="4703233" cy="366713"/>
          </a:xfrm>
          <a:prstGeom prst="rect">
            <a:avLst/>
          </a:prstGeom>
          <a:noFill/>
          <a:ln w="9525">
            <a:noFill/>
            <a:miter lim="800000"/>
            <a:headEnd/>
            <a:tailEnd/>
          </a:ln>
          <a:effectLst/>
        </p:spPr>
        <p:txBody>
          <a:bodyPr>
            <a:spAutoFit/>
          </a:bodyPr>
          <a:lstStyle/>
          <a:p>
            <a:pPr>
              <a:spcBef>
                <a:spcPct val="50000"/>
              </a:spcBef>
              <a:defRPr/>
            </a:pPr>
            <a:endParaRPr lang="de-DE" sz="1800">
              <a:cs typeface="+mn-cs"/>
            </a:endParaRPr>
          </a:p>
        </p:txBody>
      </p:sp>
      <p:sp>
        <p:nvSpPr>
          <p:cNvPr id="7" name="Text Box 15"/>
          <p:cNvSpPr txBox="1">
            <a:spLocks noChangeArrowheads="1"/>
          </p:cNvSpPr>
          <p:nvPr/>
        </p:nvSpPr>
        <p:spPr bwMode="auto">
          <a:xfrm>
            <a:off x="6591301" y="-27384"/>
            <a:ext cx="4991100" cy="830263"/>
          </a:xfrm>
          <a:prstGeom prst="rect">
            <a:avLst/>
          </a:prstGeom>
          <a:noFill/>
          <a:ln w="9525">
            <a:noFill/>
            <a:miter lim="800000"/>
            <a:headEnd/>
            <a:tailEnd/>
          </a:ln>
          <a:effectLst/>
        </p:spPr>
        <p:txBody>
          <a:bodyPr>
            <a:spAutoFit/>
          </a:bodyPr>
          <a:lstStyle/>
          <a:p>
            <a:pPr>
              <a:spcBef>
                <a:spcPct val="50000"/>
              </a:spcBef>
              <a:defRPr/>
            </a:pPr>
            <a:r>
              <a:rPr lang="de-DE" sz="3600" b="1" dirty="0">
                <a:solidFill>
                  <a:schemeClr val="bg1"/>
                </a:solidFill>
                <a:latin typeface="Rockwell" pitchFamily="18" charset="0"/>
                <a:cs typeface="+mn-cs"/>
              </a:rPr>
              <a:t>Bruchsal</a:t>
            </a:r>
            <a:r>
              <a:rPr lang="de-DE" sz="2800" b="1" dirty="0">
                <a:latin typeface="Corbel" pitchFamily="34" charset="0"/>
                <a:cs typeface="+mn-cs"/>
              </a:rPr>
              <a:t> </a:t>
            </a:r>
            <a:r>
              <a:rPr lang="de-DE" sz="4800" b="1" dirty="0" smtClean="0">
                <a:solidFill>
                  <a:schemeClr val="bg1"/>
                </a:solidFill>
                <a:latin typeface="Corbel" pitchFamily="34" charset="0"/>
                <a:cs typeface="+mn-cs"/>
              </a:rPr>
              <a:t>2021</a:t>
            </a:r>
            <a:endParaRPr lang="de-DE" sz="3600" b="1" kern="1200" dirty="0">
              <a:solidFill>
                <a:schemeClr val="bg1"/>
              </a:solidFill>
              <a:latin typeface="Myanmar Text" panose="020B0502040204020203" pitchFamily="34" charset="0"/>
              <a:ea typeface="+mn-ea"/>
              <a:cs typeface="Myanmar Text" panose="020B0502040204020203" pitchFamily="34" charset="0"/>
            </a:endParaRPr>
          </a:p>
        </p:txBody>
      </p:sp>
      <p:sp>
        <p:nvSpPr>
          <p:cNvPr id="16" name="Textplatzhalter 15"/>
          <p:cNvSpPr>
            <a:spLocks noGrp="1"/>
          </p:cNvSpPr>
          <p:nvPr>
            <p:ph type="body" sz="quarter" idx="13"/>
          </p:nvPr>
        </p:nvSpPr>
        <p:spPr>
          <a:xfrm>
            <a:off x="623392" y="2204864"/>
            <a:ext cx="10944192" cy="3745086"/>
          </a:xfrm>
        </p:spPr>
        <p:txBody>
          <a:bodyPr/>
          <a:lstStyle/>
          <a:p>
            <a:pPr lvl="0"/>
            <a:r>
              <a:rPr lang="de-DE" dirty="0" smtClean="0"/>
              <a:t>Textmasterformate durch Klicken bearbeiten</a:t>
            </a:r>
          </a:p>
          <a:p>
            <a:pPr lvl="1"/>
            <a:r>
              <a:rPr lang="de-DE" dirty="0" smtClean="0"/>
              <a:t>Zweite Ebene</a:t>
            </a:r>
          </a:p>
          <a:p>
            <a:pPr lvl="2"/>
            <a:r>
              <a:rPr lang="de-DE" dirty="0" smtClean="0"/>
              <a:t>Dritte Ebene</a:t>
            </a:r>
          </a:p>
          <a:p>
            <a:pPr lvl="3"/>
            <a:r>
              <a:rPr lang="de-DE" dirty="0" smtClean="0"/>
              <a:t>Vierte Ebene</a:t>
            </a:r>
          </a:p>
          <a:p>
            <a:pPr lvl="4"/>
            <a:r>
              <a:rPr lang="de-DE" dirty="0" smtClean="0"/>
              <a:t>Fünfte Ebene</a:t>
            </a:r>
            <a:endParaRPr lang="de-DE" dirty="0"/>
          </a:p>
        </p:txBody>
      </p:sp>
      <p:sp>
        <p:nvSpPr>
          <p:cNvPr id="17" name="Titel 16"/>
          <p:cNvSpPr>
            <a:spLocks noGrp="1"/>
          </p:cNvSpPr>
          <p:nvPr>
            <p:ph type="title"/>
          </p:nvPr>
        </p:nvSpPr>
        <p:spPr/>
        <p:txBody>
          <a:bodyPr/>
          <a:lstStyle/>
          <a:p>
            <a:r>
              <a:rPr lang="de-DE" dirty="0" smtClean="0"/>
              <a:t>Titelmasterformat durch Klicken bearbeiten</a:t>
            </a:r>
            <a:endParaRPr lang="de-DE" dirty="0"/>
          </a:p>
        </p:txBody>
      </p:sp>
      <p:sp>
        <p:nvSpPr>
          <p:cNvPr id="8" name="Datumsplatzhalter 3"/>
          <p:cNvSpPr>
            <a:spLocks noGrp="1"/>
          </p:cNvSpPr>
          <p:nvPr>
            <p:ph type="dt" sz="half" idx="14"/>
          </p:nvPr>
        </p:nvSpPr>
        <p:spPr/>
        <p:txBody>
          <a:bodyPr/>
          <a:lstStyle>
            <a:lvl1pPr>
              <a:defRPr/>
            </a:lvl1pPr>
          </a:lstStyle>
          <a:p>
            <a:pPr>
              <a:defRPr/>
            </a:pPr>
            <a:fld id="{79EECF2E-4B50-4831-95AB-92AE2B8D518F}" type="datetime1">
              <a:rPr lang="de-DE" smtClean="0"/>
              <a:pPr>
                <a:defRPr/>
              </a:pPr>
              <a:t>23.11.2021</a:t>
            </a:fld>
            <a:endParaRPr lang="de-DE"/>
          </a:p>
        </p:txBody>
      </p:sp>
      <p:sp>
        <p:nvSpPr>
          <p:cNvPr id="9" name="Fußzeilenplatzhalter 4"/>
          <p:cNvSpPr>
            <a:spLocks noGrp="1"/>
          </p:cNvSpPr>
          <p:nvPr>
            <p:ph type="ftr" sz="quarter" idx="15"/>
          </p:nvPr>
        </p:nvSpPr>
        <p:spPr/>
        <p:txBody>
          <a:bodyPr/>
          <a:lstStyle>
            <a:lvl1pPr>
              <a:defRPr/>
            </a:lvl1pPr>
          </a:lstStyle>
          <a:p>
            <a:pPr>
              <a:defRPr/>
            </a:pPr>
            <a:endParaRPr lang="de-DE"/>
          </a:p>
        </p:txBody>
      </p:sp>
      <p:sp>
        <p:nvSpPr>
          <p:cNvPr id="10" name="Foliennummernplatzhalter 5"/>
          <p:cNvSpPr>
            <a:spLocks noGrp="1"/>
          </p:cNvSpPr>
          <p:nvPr>
            <p:ph type="sldNum" sz="quarter" idx="16"/>
          </p:nvPr>
        </p:nvSpPr>
        <p:spPr/>
        <p:txBody>
          <a:bodyPr/>
          <a:lstStyle>
            <a:lvl1pPr>
              <a:defRPr/>
            </a:lvl1pPr>
          </a:lstStyle>
          <a:p>
            <a:pPr>
              <a:defRPr/>
            </a:pPr>
            <a:fld id="{29111076-69C1-4A07-AAB5-EF5632CF6003}" type="slidenum">
              <a:rPr lang="de-DE"/>
              <a:pPr>
                <a:defRPr/>
              </a:pPr>
              <a:t>‹Nr.›</a:t>
            </a:fld>
            <a:endParaRPr lang="de-DE"/>
          </a:p>
        </p:txBody>
      </p:sp>
    </p:spTree>
    <p:extLst>
      <p:ext uri="{BB962C8B-B14F-4D97-AF65-F5344CB8AC3E}">
        <p14:creationId xmlns:p14="http://schemas.microsoft.com/office/powerpoint/2010/main" val="3848381266"/>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image" Target="../media/image4.jpe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theme" Target="../theme/theme2.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Bild 6" descr="Silhouette.jpg"/>
          <p:cNvPicPr>
            <a:picLocks noChangeAspect="1"/>
          </p:cNvPicPr>
          <p:nvPr userDrawn="1"/>
        </p:nvPicPr>
        <p:blipFill>
          <a:blip r:embed="rId7" cstate="email">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9" name="Rechteck 8"/>
          <p:cNvSpPr/>
          <p:nvPr userDrawn="1"/>
        </p:nvSpPr>
        <p:spPr>
          <a:xfrm>
            <a:off x="10778180" y="211088"/>
            <a:ext cx="816000" cy="1008000"/>
          </a:xfrm>
          <a:prstGeom prst="rect">
            <a:avLst/>
          </a:prstGeom>
          <a:solidFill>
            <a:schemeClr val="bg1"/>
          </a:solidFill>
          <a:ln>
            <a:noFill/>
          </a:ln>
          <a:effectLst>
            <a:outerShdw blurRad="180975" dist="38100" dir="19500000" algn="tl" rotWithShape="0">
              <a:srgbClr val="000000">
                <a:alpha val="20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1800">
              <a:effectLst>
                <a:outerShdw blurRad="50800" dist="38100" dir="18900000" algn="bl" rotWithShape="0">
                  <a:prstClr val="black">
                    <a:alpha val="40000"/>
                  </a:prstClr>
                </a:outerShdw>
              </a:effectLst>
            </a:endParaRPr>
          </a:p>
        </p:txBody>
      </p:sp>
      <p:pic>
        <p:nvPicPr>
          <p:cNvPr id="8" name="Bild 7" descr="Logo.jpg"/>
          <p:cNvPicPr>
            <a:picLocks noChangeAspect="1"/>
          </p:cNvPicPr>
          <p:nvPr userDrawn="1"/>
        </p:nvPicPr>
        <p:blipFill>
          <a:blip r:embed="rId8" cstate="email">
            <a:alphaModFix amt="30000"/>
            <a:extLst>
              <a:ext uri="{28A0092B-C50C-407E-A947-70E740481C1C}">
                <a14:useLocalDpi xmlns:a14="http://schemas.microsoft.com/office/drawing/2010/main" val="0"/>
              </a:ext>
            </a:extLst>
          </a:blip>
          <a:stretch>
            <a:fillRect/>
          </a:stretch>
        </p:blipFill>
        <p:spPr>
          <a:xfrm>
            <a:off x="10788513" y="211088"/>
            <a:ext cx="805668" cy="1008112"/>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3" r:id="rId4"/>
    <p:sldLayoutId id="2147483664" r:id="rId5"/>
  </p:sldLayoutIdLst>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hf hdr="0"/>
  <p:txStyles>
    <p:titleStyle>
      <a:lvl1pPr algn="l" defTabSz="914400" rtl="0" eaLnBrk="1" latinLnBrk="0" hangingPunct="1">
        <a:spcBef>
          <a:spcPct val="0"/>
        </a:spcBef>
        <a:buNone/>
        <a:defRPr kumimoji="0" lang="de-DE" sz="2800" kern="1200">
          <a:solidFill>
            <a:schemeClr val="tx1"/>
          </a:solidFill>
          <a:latin typeface="Arial"/>
          <a:ea typeface="+mj-ea"/>
          <a:cs typeface="Arial"/>
        </a:defRPr>
      </a:lvl1pPr>
    </p:titleStyle>
    <p:bodyStyle>
      <a:lvl1pPr marL="342900" indent="-342900" algn="l" defTabSz="914400" rtl="0" eaLnBrk="1" latinLnBrk="0" hangingPunct="1">
        <a:spcBef>
          <a:spcPct val="20000"/>
        </a:spcBef>
        <a:buFont typeface="Arial" pitchFamily="34" charset="0"/>
        <a:buChar char="•"/>
        <a:defRPr kumimoji="0" lang="de-DE" sz="2400" kern="1200">
          <a:solidFill>
            <a:schemeClr val="tx1"/>
          </a:solidFill>
          <a:latin typeface="Arial"/>
          <a:ea typeface="+mn-ea"/>
          <a:cs typeface="Arial"/>
        </a:defRPr>
      </a:lvl1pPr>
      <a:lvl2pPr marL="742950" indent="-285750" algn="l" defTabSz="914400" rtl="0" eaLnBrk="1" latinLnBrk="0" hangingPunct="1">
        <a:spcBef>
          <a:spcPct val="20000"/>
        </a:spcBef>
        <a:buFont typeface="Arial" pitchFamily="34" charset="0"/>
        <a:buChar char="–"/>
        <a:defRPr kumimoji="0" lang="de-DE" sz="2000" kern="1200">
          <a:solidFill>
            <a:schemeClr val="tx1"/>
          </a:solidFill>
          <a:latin typeface="Arial"/>
          <a:ea typeface="+mn-ea"/>
          <a:cs typeface="Arial"/>
        </a:defRPr>
      </a:lvl2pPr>
      <a:lvl3pPr marL="1143000" indent="-228600" algn="l" defTabSz="914400" rtl="0" eaLnBrk="1" latinLnBrk="0" hangingPunct="1">
        <a:spcBef>
          <a:spcPct val="20000"/>
        </a:spcBef>
        <a:buFont typeface="Arial" pitchFamily="34" charset="0"/>
        <a:buChar char="•"/>
        <a:defRPr kumimoji="0" lang="de-DE" sz="1800" kern="1200">
          <a:solidFill>
            <a:schemeClr val="tx1"/>
          </a:solidFill>
          <a:latin typeface="Arial"/>
          <a:ea typeface="+mn-ea"/>
          <a:cs typeface="Arial"/>
        </a:defRPr>
      </a:lvl3pPr>
      <a:lvl4pPr marL="1600200" indent="-228600" algn="l" defTabSz="914400" rtl="0" eaLnBrk="1" latinLnBrk="0" hangingPunct="1">
        <a:spcBef>
          <a:spcPct val="20000"/>
        </a:spcBef>
        <a:buFont typeface="Arial" pitchFamily="34" charset="0"/>
        <a:buChar char="–"/>
        <a:defRPr kumimoji="0" lang="de-DE" sz="1600" kern="1200">
          <a:solidFill>
            <a:schemeClr val="tx1"/>
          </a:solidFill>
          <a:latin typeface="Arial"/>
          <a:ea typeface="+mn-ea"/>
          <a:cs typeface="Arial"/>
        </a:defRPr>
      </a:lvl4pPr>
      <a:lvl5pPr marL="2057400" indent="-228600" algn="l" defTabSz="914400" rtl="0" eaLnBrk="1" latinLnBrk="0" hangingPunct="1">
        <a:spcBef>
          <a:spcPct val="20000"/>
        </a:spcBef>
        <a:buFont typeface="Arial" pitchFamily="34" charset="0"/>
        <a:buChar char="»"/>
        <a:defRPr kumimoji="0" lang="de-DE" sz="1600" kern="1200">
          <a:solidFill>
            <a:schemeClr val="tx1"/>
          </a:solidFill>
          <a:latin typeface="Arial"/>
          <a:ea typeface="+mn-ea"/>
          <a:cs typeface="Arial"/>
        </a:defRPr>
      </a:lvl5pPr>
      <a:lvl6pPr marL="2514600" indent="-228600" algn="l" defTabSz="914400" rtl="0" eaLnBrk="1" latinLnBrk="0" hangingPunct="1">
        <a:spcBef>
          <a:spcPct val="20000"/>
        </a:spcBef>
        <a:buFont typeface="Arial" pitchFamily="34" charset="0"/>
        <a:buChar char="•"/>
        <a:defRPr kumimoji="0" lang="de-DE"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kumimoji="0" lang="de-DE"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kumimoji="0" lang="de-DE"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kumimoji="0" lang="de-DE" sz="2000" kern="1200">
          <a:solidFill>
            <a:schemeClr val="tx1"/>
          </a:solidFill>
          <a:latin typeface="+mn-lt"/>
          <a:ea typeface="+mn-ea"/>
          <a:cs typeface="+mn-cs"/>
        </a:defRPr>
      </a:lvl9pPr>
    </p:bodyStyle>
    <p:otherStyle>
      <a:defPPr>
        <a:defRPr kumimoji="0" lang="de-DE"/>
      </a:defPPr>
      <a:lvl1pPr marL="0" algn="l" defTabSz="914400" rtl="0" eaLnBrk="1" latinLnBrk="0" hangingPunct="1">
        <a:defRPr kumimoji="0" lang="de-DE" sz="1800" kern="1200">
          <a:solidFill>
            <a:schemeClr val="tx1"/>
          </a:solidFill>
          <a:latin typeface="+mn-lt"/>
          <a:ea typeface="+mn-ea"/>
          <a:cs typeface="+mn-cs"/>
        </a:defRPr>
      </a:lvl1pPr>
      <a:lvl2pPr marL="457200" algn="l" defTabSz="914400" rtl="0" eaLnBrk="1" latinLnBrk="0" hangingPunct="1">
        <a:defRPr kumimoji="0" lang="de-DE" sz="1800" kern="1200">
          <a:solidFill>
            <a:schemeClr val="tx1"/>
          </a:solidFill>
          <a:latin typeface="+mn-lt"/>
          <a:ea typeface="+mn-ea"/>
          <a:cs typeface="+mn-cs"/>
        </a:defRPr>
      </a:lvl2pPr>
      <a:lvl3pPr marL="914400" algn="l" defTabSz="914400" rtl="0" eaLnBrk="1" latinLnBrk="0" hangingPunct="1">
        <a:defRPr kumimoji="0" lang="de-DE" sz="1800" kern="1200">
          <a:solidFill>
            <a:schemeClr val="tx1"/>
          </a:solidFill>
          <a:latin typeface="+mn-lt"/>
          <a:ea typeface="+mn-ea"/>
          <a:cs typeface="+mn-cs"/>
        </a:defRPr>
      </a:lvl3pPr>
      <a:lvl4pPr marL="1371600" algn="l" defTabSz="914400" rtl="0" eaLnBrk="1" latinLnBrk="0" hangingPunct="1">
        <a:defRPr kumimoji="0" lang="de-DE" sz="1800" kern="1200">
          <a:solidFill>
            <a:schemeClr val="tx1"/>
          </a:solidFill>
          <a:latin typeface="+mn-lt"/>
          <a:ea typeface="+mn-ea"/>
          <a:cs typeface="+mn-cs"/>
        </a:defRPr>
      </a:lvl4pPr>
      <a:lvl5pPr marL="1828800" algn="l" defTabSz="914400" rtl="0" eaLnBrk="1" latinLnBrk="0" hangingPunct="1">
        <a:defRPr kumimoji="0" lang="de-DE" sz="1800" kern="1200">
          <a:solidFill>
            <a:schemeClr val="tx1"/>
          </a:solidFill>
          <a:latin typeface="+mn-lt"/>
          <a:ea typeface="+mn-ea"/>
          <a:cs typeface="+mn-cs"/>
        </a:defRPr>
      </a:lvl5pPr>
      <a:lvl6pPr marL="2286000" algn="l" defTabSz="914400" rtl="0" eaLnBrk="1" latinLnBrk="0" hangingPunct="1">
        <a:defRPr kumimoji="0" lang="de-DE" sz="1800" kern="1200">
          <a:solidFill>
            <a:schemeClr val="tx1"/>
          </a:solidFill>
          <a:latin typeface="+mn-lt"/>
          <a:ea typeface="+mn-ea"/>
          <a:cs typeface="+mn-cs"/>
        </a:defRPr>
      </a:lvl6pPr>
      <a:lvl7pPr marL="2743200" algn="l" defTabSz="914400" rtl="0" eaLnBrk="1" latinLnBrk="0" hangingPunct="1">
        <a:defRPr kumimoji="0" lang="de-DE" sz="1800" kern="1200">
          <a:solidFill>
            <a:schemeClr val="tx1"/>
          </a:solidFill>
          <a:latin typeface="+mn-lt"/>
          <a:ea typeface="+mn-ea"/>
          <a:cs typeface="+mn-cs"/>
        </a:defRPr>
      </a:lvl7pPr>
      <a:lvl8pPr marL="3200400" algn="l" defTabSz="914400" rtl="0" eaLnBrk="1" latinLnBrk="0" hangingPunct="1">
        <a:defRPr kumimoji="0" lang="de-DE" sz="1800" kern="1200">
          <a:solidFill>
            <a:schemeClr val="tx1"/>
          </a:solidFill>
          <a:latin typeface="+mn-lt"/>
          <a:ea typeface="+mn-ea"/>
          <a:cs typeface="+mn-cs"/>
        </a:defRPr>
      </a:lvl8pPr>
      <a:lvl9pPr marL="3657600" algn="l" defTabSz="914400" rtl="0" eaLnBrk="1" latinLnBrk="0" hangingPunct="1">
        <a:defRPr kumimoji="0" lang="de-DE"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1" name="Grafik 10">
            <a:extLst>
              <a:ext uri="{FF2B5EF4-FFF2-40B4-BE49-F238E27FC236}">
                <a16:creationId xmlns:a16="http://schemas.microsoft.com/office/drawing/2014/main" id="{FA7F9479-5789-4128-B678-184EB58C794D}"/>
              </a:ext>
            </a:extLst>
          </p:cNvPr>
          <p:cNvPicPr>
            <a:picLocks noChangeAspect="1"/>
          </p:cNvPicPr>
          <p:nvPr userDrawn="1"/>
        </p:nvPicPr>
        <p:blipFill>
          <a:blip r:embed="rId12" cstate="print">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elplatzhalter 1">
            <a:extLst>
              <a:ext uri="{FF2B5EF4-FFF2-40B4-BE49-F238E27FC236}">
                <a16:creationId xmlns:a16="http://schemas.microsoft.com/office/drawing/2014/main" id="{779E0EB8-0AA8-4272-A957-22F145E68C7F}"/>
              </a:ext>
            </a:extLst>
          </p:cNvPr>
          <p:cNvSpPr>
            <a:spLocks noGrp="1"/>
          </p:cNvSpPr>
          <p:nvPr>
            <p:ph type="title"/>
          </p:nvPr>
        </p:nvSpPr>
        <p:spPr>
          <a:xfrm>
            <a:off x="974557" y="335322"/>
            <a:ext cx="10515600" cy="424732"/>
          </a:xfrm>
          <a:prstGeom prst="rect">
            <a:avLst/>
          </a:prstGeom>
        </p:spPr>
        <p:txBody>
          <a:bodyPr vert="horz" wrap="square" lIns="91440" tIns="45720" rIns="91440" bIns="45720" rtlCol="0" anchor="ctr">
            <a:spAutoFit/>
          </a:bodyPr>
          <a:lstStyle/>
          <a:p>
            <a:r>
              <a:rPr lang="de-DE" dirty="0"/>
              <a:t>Mastertitelformat bearbeiten</a:t>
            </a:r>
          </a:p>
        </p:txBody>
      </p:sp>
      <p:sp>
        <p:nvSpPr>
          <p:cNvPr id="3" name="Textplatzhalter 2">
            <a:extLst>
              <a:ext uri="{FF2B5EF4-FFF2-40B4-BE49-F238E27FC236}">
                <a16:creationId xmlns:a16="http://schemas.microsoft.com/office/drawing/2014/main" id="{AE9FA4F8-C6DE-47D3-91BF-AB46F38A4D23}"/>
              </a:ext>
            </a:extLst>
          </p:cNvPr>
          <p:cNvSpPr>
            <a:spLocks noGrp="1"/>
          </p:cNvSpPr>
          <p:nvPr>
            <p:ph type="body" idx="1"/>
          </p:nvPr>
        </p:nvSpPr>
        <p:spPr>
          <a:xfrm>
            <a:off x="974557" y="1825625"/>
            <a:ext cx="10515600" cy="4351338"/>
          </a:xfrm>
          <a:prstGeom prst="rect">
            <a:avLst/>
          </a:prstGeom>
        </p:spPr>
        <p:txBody>
          <a:bodyPr vert="horz" lIns="91440" tIns="45720" rIns="91440" bIns="45720" rtlCol="0">
            <a:normAutofit/>
          </a:bodyPr>
          <a:lstStyle/>
          <a:p>
            <a:pPr lvl="0"/>
            <a:r>
              <a:rPr lang="de-DE" dirty="0"/>
              <a:t>Mastertextformat bearbeiten</a:t>
            </a:r>
          </a:p>
          <a:p>
            <a:pPr lvl="1"/>
            <a:r>
              <a:rPr lang="de-DE" dirty="0"/>
              <a:t>Zweite Ebene</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lang="de-DE" sz="1800" dirty="0">
              <a:effectLst/>
              <a:latin typeface="Calibri" panose="020F0502020204030204" pitchFamily="34" charset="0"/>
              <a:ea typeface="Calibri" panose="020F0502020204030204" pitchFamily="34" charset="0"/>
              <a:cs typeface="Times New Roman" panose="02020603050405020304" pitchFamily="18" charset="0"/>
            </a:endParaRPr>
          </a:p>
          <a:p>
            <a:pPr lvl="1"/>
            <a:endParaRPr lang="de-DE" dirty="0"/>
          </a:p>
        </p:txBody>
      </p:sp>
      <p:sp>
        <p:nvSpPr>
          <p:cNvPr id="4" name="Datumsplatzhalter 3">
            <a:extLst>
              <a:ext uri="{FF2B5EF4-FFF2-40B4-BE49-F238E27FC236}">
                <a16:creationId xmlns:a16="http://schemas.microsoft.com/office/drawing/2014/main" id="{1F9EFBF4-37C0-4684-845C-1A5B1CEB64D7}"/>
              </a:ext>
            </a:extLst>
          </p:cNvPr>
          <p:cNvSpPr>
            <a:spLocks noGrp="1"/>
          </p:cNvSpPr>
          <p:nvPr>
            <p:ph type="dt" sz="half" idx="2"/>
          </p:nvPr>
        </p:nvSpPr>
        <p:spPr>
          <a:xfrm>
            <a:off x="1201153" y="6440406"/>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5C8F3A-A3EE-4342-BB89-2BF28A1D485C}" type="datetime1">
              <a:rPr lang="de-DE" smtClean="0"/>
              <a:t>23.11.2021</a:t>
            </a:fld>
            <a:endParaRPr lang="de-DE"/>
          </a:p>
        </p:txBody>
      </p:sp>
      <p:sp>
        <p:nvSpPr>
          <p:cNvPr id="5" name="Fußzeilenplatzhalter 4">
            <a:extLst>
              <a:ext uri="{FF2B5EF4-FFF2-40B4-BE49-F238E27FC236}">
                <a16:creationId xmlns:a16="http://schemas.microsoft.com/office/drawing/2014/main" id="{164FD1F8-CBB7-4CB7-8B7C-DD7BA45CAD3C}"/>
              </a:ext>
            </a:extLst>
          </p:cNvPr>
          <p:cNvSpPr>
            <a:spLocks noGrp="1"/>
          </p:cNvSpPr>
          <p:nvPr>
            <p:ph type="ftr" sz="quarter" idx="3"/>
          </p:nvPr>
        </p:nvSpPr>
        <p:spPr>
          <a:xfrm>
            <a:off x="4110791" y="6440406"/>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de-DE" dirty="0"/>
          </a:p>
        </p:txBody>
      </p:sp>
      <p:sp>
        <p:nvSpPr>
          <p:cNvPr id="6" name="Foliennummernplatzhalter 5">
            <a:extLst>
              <a:ext uri="{FF2B5EF4-FFF2-40B4-BE49-F238E27FC236}">
                <a16:creationId xmlns:a16="http://schemas.microsoft.com/office/drawing/2014/main" id="{B63D9F83-FF57-4B76-A0E5-7C922C488D3C}"/>
              </a:ext>
            </a:extLst>
          </p:cNvPr>
          <p:cNvSpPr>
            <a:spLocks noGrp="1"/>
          </p:cNvSpPr>
          <p:nvPr>
            <p:ph type="sldNum" sz="quarter" idx="4"/>
          </p:nvPr>
        </p:nvSpPr>
        <p:spPr>
          <a:xfrm>
            <a:off x="1" y="6335631"/>
            <a:ext cx="806116" cy="365125"/>
          </a:xfrm>
          <a:prstGeom prst="rect">
            <a:avLst/>
          </a:prstGeom>
        </p:spPr>
        <p:txBody>
          <a:bodyPr vert="horz" lIns="91440" tIns="45720" rIns="91440" bIns="45720" rtlCol="0" anchor="ctr"/>
          <a:lstStyle>
            <a:lvl1pPr algn="l">
              <a:defRPr sz="1200">
                <a:solidFill>
                  <a:schemeClr val="bg1">
                    <a:lumMod val="75000"/>
                  </a:schemeClr>
                </a:solidFill>
              </a:defRPr>
            </a:lvl1pPr>
          </a:lstStyle>
          <a:p>
            <a:fld id="{317EC7E7-C805-43E5-9ADA-87B5C6346F04}" type="slidenum">
              <a:rPr lang="de-DE" smtClean="0"/>
              <a:pPr/>
              <a:t>‹Nr.›</a:t>
            </a:fld>
            <a:endParaRPr lang="de-DE" dirty="0"/>
          </a:p>
        </p:txBody>
      </p:sp>
    </p:spTree>
    <p:extLst>
      <p:ext uri="{BB962C8B-B14F-4D97-AF65-F5344CB8AC3E}">
        <p14:creationId xmlns:p14="http://schemas.microsoft.com/office/powerpoint/2010/main" val="770202014"/>
      </p:ext>
    </p:extLst>
  </p:cSld>
  <p:clrMap bg1="lt1" tx1="dk1" bg2="lt2" tx2="dk2" accent1="accent1" accent2="accent2" accent3="accent3" accent4="accent4" accent5="accent5" accent6="accent6" hlink="hlink" folHlink="folHlink"/>
  <p:sldLayoutIdLst>
    <p:sldLayoutId id="2147483653" r:id="rId1"/>
    <p:sldLayoutId id="2147483654" r:id="rId2"/>
    <p:sldLayoutId id="2147483655" r:id="rId3"/>
    <p:sldLayoutId id="2147483656" r:id="rId4"/>
    <p:sldLayoutId id="2147483657" r:id="rId5"/>
    <p:sldLayoutId id="2147483658" r:id="rId6"/>
    <p:sldLayoutId id="2147483659" r:id="rId7"/>
    <p:sldLayoutId id="2147483660" r:id="rId8"/>
    <p:sldLayoutId id="2147483661" r:id="rId9"/>
    <p:sldLayoutId id="2147483662" r:id="rId10"/>
  </p:sldLayoutIdLst>
  <p:hf hdr="0" ftr="0" dt="0"/>
  <p:txStyles>
    <p:titleStyle>
      <a:lvl1pPr algn="l" defTabSz="914400" rtl="0" eaLnBrk="1" latinLnBrk="0" hangingPunct="1">
        <a:lnSpc>
          <a:spcPct val="90000"/>
        </a:lnSpc>
        <a:spcBef>
          <a:spcPct val="0"/>
        </a:spcBef>
        <a:buNone/>
        <a:defRPr sz="2400" kern="1200">
          <a:solidFill>
            <a:schemeClr val="bg2">
              <a:lumMod val="25000"/>
            </a:schemeClr>
          </a:solidFill>
          <a:latin typeface="Roboto Cn" pitchFamily="2" charset="0"/>
          <a:ea typeface="Roboto Cn" pitchFamily="2" charset="0"/>
          <a:cs typeface="+mj-cs"/>
        </a:defRPr>
      </a:lvl1pPr>
    </p:titleStyle>
    <p:bodyStyle>
      <a:lvl1pPr marL="0" indent="0" algn="l" defTabSz="914400" rtl="0" eaLnBrk="1" latinLnBrk="0" hangingPunct="1">
        <a:lnSpc>
          <a:spcPct val="90000"/>
        </a:lnSpc>
        <a:spcBef>
          <a:spcPts val="1000"/>
        </a:spcBef>
        <a:buFontTx/>
        <a:buNone/>
        <a:defRPr sz="1400" kern="1200">
          <a:solidFill>
            <a:schemeClr val="bg2">
              <a:lumMod val="2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bg2">
              <a:lumMod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tags" Target="../tags/tag3.xml"/><Relationship Id="rId2" Type="http://schemas.openxmlformats.org/officeDocument/2006/relationships/tags" Target="../tags/tag2.xml"/><Relationship Id="rId1" Type="http://schemas.openxmlformats.org/officeDocument/2006/relationships/tags" Target="../tags/tag1.xml"/><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png"/><Relationship Id="rId1" Type="http://schemas.openxmlformats.org/officeDocument/2006/relationships/slideLayout" Target="../slideLayouts/slideLayout2.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jpeg"/></Relationships>
</file>

<file path=ppt/slides/_rels/slide3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png"/><Relationship Id="rId1" Type="http://schemas.openxmlformats.org/officeDocument/2006/relationships/slideLayout" Target="../slideLayouts/slideLayout2.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jpeg"/></Relationships>
</file>

<file path=ppt/slides/_rels/slide36.xml.rels><?xml version="1.0" encoding="UTF-8" standalone="yes"?>
<Relationships xmlns="http://schemas.openxmlformats.org/package/2006/relationships"><Relationship Id="rId3" Type="http://schemas.openxmlformats.org/officeDocument/2006/relationships/image" Target="../media/image35.jpeg"/><Relationship Id="rId7" Type="http://schemas.openxmlformats.org/officeDocument/2006/relationships/image" Target="../media/image40.jpeg"/><Relationship Id="rId2" Type="http://schemas.openxmlformats.org/officeDocument/2006/relationships/image" Target="../media/image34.png"/><Relationship Id="rId1" Type="http://schemas.openxmlformats.org/officeDocument/2006/relationships/slideLayout" Target="../slideLayouts/slideLayout2.xml"/><Relationship Id="rId6" Type="http://schemas.openxmlformats.org/officeDocument/2006/relationships/image" Target="../media/image39.jpeg"/><Relationship Id="rId5" Type="http://schemas.openxmlformats.org/officeDocument/2006/relationships/image" Target="../media/image37.jpeg"/><Relationship Id="rId4" Type="http://schemas.openxmlformats.org/officeDocument/2006/relationships/image" Target="../media/image36.jpeg"/></Relationships>
</file>

<file path=ppt/slides/_rels/slide37.xml.rels><?xml version="1.0" encoding="UTF-8" standalone="yes"?>
<Relationships xmlns="http://schemas.openxmlformats.org/package/2006/relationships"><Relationship Id="rId3" Type="http://schemas.openxmlformats.org/officeDocument/2006/relationships/image" Target="../media/image35.jpeg"/><Relationship Id="rId7" Type="http://schemas.openxmlformats.org/officeDocument/2006/relationships/image" Target="../media/image40.jpeg"/><Relationship Id="rId2" Type="http://schemas.openxmlformats.org/officeDocument/2006/relationships/image" Target="../media/image34.png"/><Relationship Id="rId1" Type="http://schemas.openxmlformats.org/officeDocument/2006/relationships/slideLayout" Target="../slideLayouts/slideLayout2.xml"/><Relationship Id="rId6" Type="http://schemas.openxmlformats.org/officeDocument/2006/relationships/image" Target="../media/image39.jpeg"/><Relationship Id="rId5" Type="http://schemas.openxmlformats.org/officeDocument/2006/relationships/image" Target="../media/image37.jpeg"/><Relationship Id="rId4" Type="http://schemas.openxmlformats.org/officeDocument/2006/relationships/image" Target="../media/image36.jpeg"/></Relationships>
</file>

<file path=ppt/slides/_rels/slide3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8" Type="http://schemas.openxmlformats.org/officeDocument/2006/relationships/image" Target="../media/image52.jpg"/><Relationship Id="rId3" Type="http://schemas.openxmlformats.org/officeDocument/2006/relationships/image" Target="../media/image47.jpg"/><Relationship Id="rId7" Type="http://schemas.openxmlformats.org/officeDocument/2006/relationships/image" Target="../media/image51.jpg"/><Relationship Id="rId2" Type="http://schemas.openxmlformats.org/officeDocument/2006/relationships/image" Target="../media/image46.jpg"/><Relationship Id="rId1" Type="http://schemas.openxmlformats.org/officeDocument/2006/relationships/slideLayout" Target="../slideLayouts/slideLayout5.xml"/><Relationship Id="rId6" Type="http://schemas.openxmlformats.org/officeDocument/2006/relationships/image" Target="../media/image50.jpg"/><Relationship Id="rId5" Type="http://schemas.openxmlformats.org/officeDocument/2006/relationships/image" Target="../media/image49.jpg"/><Relationship Id="rId10" Type="http://schemas.openxmlformats.org/officeDocument/2006/relationships/image" Target="../media/image54.jpg"/><Relationship Id="rId4" Type="http://schemas.openxmlformats.org/officeDocument/2006/relationships/image" Target="../media/image48.jpg"/><Relationship Id="rId9" Type="http://schemas.openxmlformats.org/officeDocument/2006/relationships/image" Target="../media/image53.jp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55.emf"/></Relationships>
</file>

<file path=ppt/slides/_rels/slide51.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56.emf"/></Relationships>
</file>

<file path=ppt/slides/_rels/slide52.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3.vml"/><Relationship Id="rId4" Type="http://schemas.openxmlformats.org/officeDocument/2006/relationships/image" Target="../media/image57.emf"/></Relationships>
</file>

<file path=ppt/slides/_rels/slide53.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2.xml"/><Relationship Id="rId1" Type="http://schemas.openxmlformats.org/officeDocument/2006/relationships/vmlDrawing" Target="../drawings/vmlDrawing4.vml"/><Relationship Id="rId4" Type="http://schemas.openxmlformats.org/officeDocument/2006/relationships/image" Target="../media/image58.emf"/></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2" Type="http://schemas.openxmlformats.org/officeDocument/2006/relationships/image" Target="../media/image60.emf"/><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3.xml.rels><?xml version="1.0" encoding="UTF-8" standalone="yes"?>
<Relationships xmlns="http://schemas.openxmlformats.org/package/2006/relationships"><Relationship Id="rId2" Type="http://schemas.openxmlformats.org/officeDocument/2006/relationships/image" Target="../media/image63.emf"/><Relationship Id="rId1" Type="http://schemas.openxmlformats.org/officeDocument/2006/relationships/slideLayout" Target="../slideLayouts/slideLayout1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custDataLst>
              <p:tags r:id="rId2"/>
            </p:custDataLst>
          </p:nvPr>
        </p:nvSpPr>
        <p:spPr/>
        <p:txBody>
          <a:bodyPr/>
          <a:lstStyle/>
          <a:p>
            <a:r>
              <a:rPr lang="de-DE" dirty="0" smtClean="0"/>
              <a:t>Gemeinderatssitzung </a:t>
            </a:r>
            <a:endParaRPr lang="de-DE" dirty="0"/>
          </a:p>
        </p:txBody>
      </p:sp>
      <p:sp>
        <p:nvSpPr>
          <p:cNvPr id="3" name="Subtitle 2"/>
          <p:cNvSpPr>
            <a:spLocks noGrp="1"/>
          </p:cNvSpPr>
          <p:nvPr>
            <p:ph type="subTitle" idx="1"/>
            <p:custDataLst>
              <p:tags r:id="rId3"/>
            </p:custDataLst>
          </p:nvPr>
        </p:nvSpPr>
        <p:spPr/>
        <p:txBody>
          <a:bodyPr/>
          <a:lstStyle/>
          <a:p>
            <a:r>
              <a:rPr lang="de-DE" dirty="0" smtClean="0"/>
              <a:t> 23.11.2021</a:t>
            </a:r>
          </a:p>
          <a:p>
            <a:endParaRPr lang="de-DE" dirty="0"/>
          </a:p>
          <a:p>
            <a:pPr algn="ctr"/>
            <a:r>
              <a:rPr lang="de-DE" sz="2800" dirty="0"/>
              <a:t>Öffentlicher Teil </a:t>
            </a:r>
          </a:p>
        </p:txBody>
      </p:sp>
    </p:spTree>
    <p:custDataLst>
      <p:tags r:id="rId1"/>
    </p:custData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umsplatzhalter 3"/>
          <p:cNvSpPr>
            <a:spLocks noGrp="1"/>
          </p:cNvSpPr>
          <p:nvPr>
            <p:ph type="dt" sz="half" idx="2"/>
          </p:nvPr>
        </p:nvSpPr>
        <p:spPr/>
        <p:txBody>
          <a:bodyPr/>
          <a:lstStyle/>
          <a:p>
            <a:fld id="{900AE70F-965B-4E40-92AC-F617D382F27D}"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dirty="0" smtClean="0"/>
              <a:t>Gemeinderatssitzung am 23.11.2021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2</a:t>
            </a:fld>
            <a:endParaRPr lang="de-DE" dirty="0"/>
          </a:p>
        </p:txBody>
      </p:sp>
      <p:sp>
        <p:nvSpPr>
          <p:cNvPr id="7" name="Textfeld 6"/>
          <p:cNvSpPr txBox="1"/>
          <p:nvPr/>
        </p:nvSpPr>
        <p:spPr>
          <a:xfrm>
            <a:off x="2438400" y="2057401"/>
            <a:ext cx="7239000" cy="1384995"/>
          </a:xfrm>
          <a:prstGeom prst="rect">
            <a:avLst/>
          </a:prstGeom>
          <a:noFill/>
        </p:spPr>
        <p:txBody>
          <a:bodyPr wrap="square" rtlCol="0">
            <a:spAutoFit/>
          </a:bodyPr>
          <a:lstStyle/>
          <a:p>
            <a:r>
              <a:rPr lang="de-DE" sz="2800" b="1" dirty="0">
                <a:latin typeface="Arial" panose="020B0604020202020204" pitchFamily="34" charset="0"/>
                <a:cs typeface="Arial" panose="020B0604020202020204" pitchFamily="34" charset="0"/>
              </a:rPr>
              <a:t>TOP 1</a:t>
            </a:r>
          </a:p>
          <a:p>
            <a:r>
              <a:rPr lang="de-DE" sz="2800" dirty="0">
                <a:latin typeface="Arial" panose="020B0604020202020204" pitchFamily="34" charset="0"/>
                <a:cs typeface="Arial" panose="020B0604020202020204" pitchFamily="34" charset="0"/>
              </a:rPr>
              <a:t>Genehmigung der Niederschrift aus der öffentlichen Sitzung vom </a:t>
            </a:r>
            <a:r>
              <a:rPr lang="de-DE" sz="2800" dirty="0" smtClean="0">
                <a:latin typeface="Arial" panose="020B0604020202020204" pitchFamily="34" charset="0"/>
                <a:cs typeface="Arial" panose="020B0604020202020204" pitchFamily="34" charset="0"/>
              </a:rPr>
              <a:t>19.10.2021</a:t>
            </a:r>
            <a:endParaRPr lang="de-DE"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65946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umsplatzhalter 3"/>
          <p:cNvSpPr>
            <a:spLocks noGrp="1"/>
          </p:cNvSpPr>
          <p:nvPr>
            <p:ph type="dt" sz="half" idx="2"/>
          </p:nvPr>
        </p:nvSpPr>
        <p:spPr/>
        <p:txBody>
          <a:bodyPr/>
          <a:lstStyle/>
          <a:p>
            <a:fld id="{2819DF36-3CEF-4A91-B300-FC5B4425F5E4}"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dirty="0" smtClean="0"/>
              <a:t>Gemeinderatssitzung am 23.11.2021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3</a:t>
            </a:fld>
            <a:endParaRPr lang="de-DE" dirty="0"/>
          </a:p>
        </p:txBody>
      </p:sp>
      <p:sp>
        <p:nvSpPr>
          <p:cNvPr id="7" name="Textfeld 6"/>
          <p:cNvSpPr txBox="1"/>
          <p:nvPr/>
        </p:nvSpPr>
        <p:spPr>
          <a:xfrm>
            <a:off x="2438400" y="2057400"/>
            <a:ext cx="7239000" cy="1384995"/>
          </a:xfrm>
          <a:prstGeom prst="rect">
            <a:avLst/>
          </a:prstGeom>
          <a:noFill/>
        </p:spPr>
        <p:txBody>
          <a:bodyPr wrap="square" rtlCol="0">
            <a:spAutoFit/>
          </a:bodyPr>
          <a:lstStyle/>
          <a:p>
            <a:r>
              <a:rPr lang="de-DE" sz="2800" b="1" dirty="0">
                <a:latin typeface="Arial" panose="020B0604020202020204" pitchFamily="34" charset="0"/>
                <a:cs typeface="Arial" panose="020B0604020202020204" pitchFamily="34" charset="0"/>
              </a:rPr>
              <a:t>TOP 2</a:t>
            </a:r>
          </a:p>
          <a:p>
            <a:r>
              <a:rPr lang="de-DE" sz="2800" dirty="0">
                <a:latin typeface="Arial" panose="020B0604020202020204" pitchFamily="34" charset="0"/>
                <a:cs typeface="Arial" panose="020B0604020202020204" pitchFamily="34" charset="0"/>
              </a:rPr>
              <a:t>Bekanntgabe von Beschlüssen aus der nichtöffentlichen Sitzung am </a:t>
            </a:r>
            <a:r>
              <a:rPr lang="de-DE" sz="2800" dirty="0" smtClean="0">
                <a:latin typeface="Arial" panose="020B0604020202020204" pitchFamily="34" charset="0"/>
                <a:cs typeface="Arial" panose="020B0604020202020204" pitchFamily="34" charset="0"/>
              </a:rPr>
              <a:t>19.10.2021</a:t>
            </a:r>
            <a:endParaRPr lang="de-DE"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88748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umsplatzhalter 3"/>
          <p:cNvSpPr>
            <a:spLocks noGrp="1"/>
          </p:cNvSpPr>
          <p:nvPr>
            <p:ph type="dt" sz="half" idx="2"/>
          </p:nvPr>
        </p:nvSpPr>
        <p:spPr/>
        <p:txBody>
          <a:bodyPr/>
          <a:lstStyle/>
          <a:p>
            <a:fld id="{2A5C450E-ABE2-4A57-87D6-23C9818367DE}"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dirty="0" smtClean="0"/>
              <a:t>Gemeinderatssitzung am 23.11.2021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4</a:t>
            </a:fld>
            <a:endParaRPr lang="de-DE" dirty="0"/>
          </a:p>
        </p:txBody>
      </p:sp>
      <p:sp>
        <p:nvSpPr>
          <p:cNvPr id="7" name="Textfeld 6"/>
          <p:cNvSpPr txBox="1"/>
          <p:nvPr/>
        </p:nvSpPr>
        <p:spPr>
          <a:xfrm>
            <a:off x="2438400" y="2057400"/>
            <a:ext cx="7239000" cy="1384995"/>
          </a:xfrm>
          <a:prstGeom prst="rect">
            <a:avLst/>
          </a:prstGeom>
          <a:noFill/>
        </p:spPr>
        <p:txBody>
          <a:bodyPr wrap="square" rtlCol="0">
            <a:spAutoFit/>
          </a:bodyPr>
          <a:lstStyle/>
          <a:p>
            <a:r>
              <a:rPr lang="de-DE" sz="2800" b="1" dirty="0">
                <a:latin typeface="Arial" panose="020B0604020202020204" pitchFamily="34" charset="0"/>
                <a:cs typeface="Arial" panose="020B0604020202020204" pitchFamily="34" charset="0"/>
              </a:rPr>
              <a:t>TOP </a:t>
            </a:r>
            <a:r>
              <a:rPr lang="de-DE" sz="2800" b="1" dirty="0" smtClean="0">
                <a:latin typeface="Arial" panose="020B0604020202020204" pitchFamily="34" charset="0"/>
                <a:cs typeface="Arial" panose="020B0604020202020204" pitchFamily="34" charset="0"/>
              </a:rPr>
              <a:t>3</a:t>
            </a:r>
          </a:p>
          <a:p>
            <a:r>
              <a:rPr lang="de-DE" sz="2800" dirty="0">
                <a:latin typeface="Arial" panose="020B0604020202020204" pitchFamily="34" charset="0"/>
                <a:ea typeface="Times New Roman" panose="02020603050405020304" pitchFamily="18" charset="0"/>
              </a:rPr>
              <a:t>Güterverkehrstrasse</a:t>
            </a:r>
            <a:br>
              <a:rPr lang="de-DE" sz="2800" dirty="0">
                <a:latin typeface="Arial" panose="020B0604020202020204" pitchFamily="34" charset="0"/>
                <a:ea typeface="Times New Roman" panose="02020603050405020304" pitchFamily="18" charset="0"/>
              </a:rPr>
            </a:br>
            <a:r>
              <a:rPr lang="de-DE" sz="2800" dirty="0">
                <a:latin typeface="Arial" panose="020B0604020202020204" pitchFamily="34" charset="0"/>
                <a:ea typeface="Times New Roman" panose="02020603050405020304" pitchFamily="18" charset="0"/>
              </a:rPr>
              <a:t>Bericht über den aktuellen Verfahrensstand</a:t>
            </a:r>
            <a:endParaRPr lang="de-DE" sz="2800" dirty="0">
              <a:latin typeface="Arial" panose="020B0604020202020204" pitchFamily="34" charset="0"/>
              <a:cs typeface="Arial" panose="020B0604020202020204" pitchFamily="34" charset="0"/>
            </a:endParaRPr>
          </a:p>
        </p:txBody>
      </p:sp>
      <p:sp>
        <p:nvSpPr>
          <p:cNvPr id="8" name="Textfeld 7"/>
          <p:cNvSpPr txBox="1"/>
          <p:nvPr/>
        </p:nvSpPr>
        <p:spPr>
          <a:xfrm>
            <a:off x="2209800" y="4038600"/>
            <a:ext cx="7696200" cy="646331"/>
          </a:xfrm>
          <a:prstGeom prst="rect">
            <a:avLst/>
          </a:prstGeom>
          <a:solidFill>
            <a:schemeClr val="accent6">
              <a:lumMod val="20000"/>
              <a:lumOff val="80000"/>
            </a:schemeClr>
          </a:solidFill>
        </p:spPr>
        <p:txBody>
          <a:bodyPr wrap="square" rtlCol="0">
            <a:spAutoFit/>
          </a:bodyPr>
          <a:lstStyle/>
          <a:p>
            <a:r>
              <a:rPr lang="de-DE" b="1" dirty="0">
                <a:latin typeface="Arial" panose="020B0604020202020204" pitchFamily="34" charset="0"/>
                <a:cs typeface="Arial" panose="020B0604020202020204" pitchFamily="34" charset="0"/>
              </a:rPr>
              <a:t>Vorschlag der Verwaltung</a:t>
            </a:r>
            <a:r>
              <a:rPr lang="de-DE" b="1" dirty="0" smtClean="0">
                <a:latin typeface="Arial" panose="020B0604020202020204" pitchFamily="34" charset="0"/>
                <a:cs typeface="Arial" panose="020B0604020202020204" pitchFamily="34" charset="0"/>
              </a:rPr>
              <a:t>: </a:t>
            </a:r>
          </a:p>
          <a:p>
            <a:r>
              <a:rPr lang="de-DE" b="1" dirty="0" smtClean="0">
                <a:latin typeface="Arial" panose="020B0604020202020204" pitchFamily="34" charset="0"/>
                <a:cs typeface="Arial" panose="020B0604020202020204" pitchFamily="34" charset="0"/>
              </a:rPr>
              <a:t>Kenntnisnahme  </a:t>
            </a:r>
            <a:endParaRPr lang="de-DE"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76941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de-DE"/>
          </a:p>
        </p:txBody>
      </p:sp>
      <p:pic>
        <p:nvPicPr>
          <p:cNvPr id="7" name="Inhaltsplatzhalter 6"/>
          <p:cNvPicPr>
            <a:picLocks noGrp="1" noChangeAspect="1"/>
          </p:cNvPicPr>
          <p:nvPr>
            <p:ph idx="1"/>
          </p:nvPr>
        </p:nvPicPr>
        <p:blipFill>
          <a:blip r:embed="rId2"/>
          <a:stretch>
            <a:fillRect/>
          </a:stretch>
        </p:blipFill>
        <p:spPr>
          <a:xfrm>
            <a:off x="514794" y="152400"/>
            <a:ext cx="11162411" cy="6127751"/>
          </a:xfrm>
          <a:prstGeom prst="rect">
            <a:avLst/>
          </a:prstGeom>
        </p:spPr>
      </p:pic>
      <p:sp>
        <p:nvSpPr>
          <p:cNvPr id="4" name="Datumsplatzhalter 3"/>
          <p:cNvSpPr>
            <a:spLocks noGrp="1"/>
          </p:cNvSpPr>
          <p:nvPr>
            <p:ph type="dt" sz="half" idx="2"/>
          </p:nvPr>
        </p:nvSpPr>
        <p:spPr/>
        <p:txBody>
          <a:bodyPr/>
          <a:lstStyle/>
          <a:p>
            <a:fld id="{B11D0132-635D-4C6E-8E9D-C1BEA26C8F0F}"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Gemeinderatssitzung am 19.10.2021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5</a:t>
            </a:fld>
            <a:endParaRPr lang="de-DE" dirty="0"/>
          </a:p>
        </p:txBody>
      </p:sp>
    </p:spTree>
    <p:extLst>
      <p:ext uri="{BB962C8B-B14F-4D97-AF65-F5344CB8AC3E}">
        <p14:creationId xmlns:p14="http://schemas.microsoft.com/office/powerpoint/2010/main" val="51570715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de-DE"/>
          </a:p>
        </p:txBody>
      </p:sp>
      <p:pic>
        <p:nvPicPr>
          <p:cNvPr id="7" name="Inhaltsplatzhalter 6"/>
          <p:cNvPicPr>
            <a:picLocks noGrp="1" noChangeAspect="1"/>
          </p:cNvPicPr>
          <p:nvPr>
            <p:ph idx="1"/>
          </p:nvPr>
        </p:nvPicPr>
        <p:blipFill>
          <a:blip r:embed="rId2"/>
          <a:stretch>
            <a:fillRect/>
          </a:stretch>
        </p:blipFill>
        <p:spPr>
          <a:xfrm>
            <a:off x="381001" y="46892"/>
            <a:ext cx="11181600" cy="6263525"/>
          </a:xfrm>
          <a:prstGeom prst="rect">
            <a:avLst/>
          </a:prstGeom>
        </p:spPr>
      </p:pic>
      <p:sp>
        <p:nvSpPr>
          <p:cNvPr id="4" name="Datumsplatzhalter 3"/>
          <p:cNvSpPr>
            <a:spLocks noGrp="1"/>
          </p:cNvSpPr>
          <p:nvPr>
            <p:ph type="dt" sz="half" idx="2"/>
          </p:nvPr>
        </p:nvSpPr>
        <p:spPr/>
        <p:txBody>
          <a:bodyPr/>
          <a:lstStyle/>
          <a:p>
            <a:fld id="{B11D0132-635D-4C6E-8E9D-C1BEA26C8F0F}"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Gemeinderatssitzung am 19.10.2021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6</a:t>
            </a:fld>
            <a:endParaRPr lang="de-DE" dirty="0"/>
          </a:p>
        </p:txBody>
      </p:sp>
    </p:spTree>
    <p:extLst>
      <p:ext uri="{BB962C8B-B14F-4D97-AF65-F5344CB8AC3E}">
        <p14:creationId xmlns:p14="http://schemas.microsoft.com/office/powerpoint/2010/main" val="172465008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de-DE"/>
          </a:p>
        </p:txBody>
      </p:sp>
      <p:pic>
        <p:nvPicPr>
          <p:cNvPr id="7" name="Inhaltsplatzhalter 6"/>
          <p:cNvPicPr>
            <a:picLocks noGrp="1" noChangeAspect="1"/>
          </p:cNvPicPr>
          <p:nvPr>
            <p:ph idx="1"/>
          </p:nvPr>
        </p:nvPicPr>
        <p:blipFill>
          <a:blip r:embed="rId2"/>
          <a:stretch>
            <a:fillRect/>
          </a:stretch>
        </p:blipFill>
        <p:spPr>
          <a:xfrm>
            <a:off x="340859" y="152400"/>
            <a:ext cx="11510281" cy="5963077"/>
          </a:xfrm>
          <a:prstGeom prst="rect">
            <a:avLst/>
          </a:prstGeom>
        </p:spPr>
      </p:pic>
      <p:sp>
        <p:nvSpPr>
          <p:cNvPr id="4" name="Datumsplatzhalter 3"/>
          <p:cNvSpPr>
            <a:spLocks noGrp="1"/>
          </p:cNvSpPr>
          <p:nvPr>
            <p:ph type="dt" sz="half" idx="2"/>
          </p:nvPr>
        </p:nvSpPr>
        <p:spPr/>
        <p:txBody>
          <a:bodyPr/>
          <a:lstStyle/>
          <a:p>
            <a:fld id="{B11D0132-635D-4C6E-8E9D-C1BEA26C8F0F}"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Gemeinderatssitzung am 19.10.2021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7</a:t>
            </a:fld>
            <a:endParaRPr lang="de-DE" dirty="0"/>
          </a:p>
        </p:txBody>
      </p:sp>
    </p:spTree>
    <p:extLst>
      <p:ext uri="{BB962C8B-B14F-4D97-AF65-F5344CB8AC3E}">
        <p14:creationId xmlns:p14="http://schemas.microsoft.com/office/powerpoint/2010/main" val="10972454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nhaltsplatzhalter 6"/>
          <p:cNvPicPr>
            <a:picLocks noGrp="1" noChangeAspect="1"/>
          </p:cNvPicPr>
          <p:nvPr>
            <p:ph idx="1"/>
          </p:nvPr>
        </p:nvPicPr>
        <p:blipFill>
          <a:blip r:embed="rId2"/>
          <a:stretch>
            <a:fillRect/>
          </a:stretch>
        </p:blipFill>
        <p:spPr>
          <a:xfrm>
            <a:off x="228600" y="188226"/>
            <a:ext cx="11582399" cy="6301792"/>
          </a:xfrm>
          <a:prstGeom prst="rect">
            <a:avLst/>
          </a:prstGeom>
        </p:spPr>
      </p:pic>
      <p:sp>
        <p:nvSpPr>
          <p:cNvPr id="4" name="Datumsplatzhalter 3"/>
          <p:cNvSpPr>
            <a:spLocks noGrp="1"/>
          </p:cNvSpPr>
          <p:nvPr>
            <p:ph type="dt" sz="half" idx="2"/>
          </p:nvPr>
        </p:nvSpPr>
        <p:spPr/>
        <p:txBody>
          <a:bodyPr/>
          <a:lstStyle/>
          <a:p>
            <a:fld id="{B11D0132-635D-4C6E-8E9D-C1BEA26C8F0F}"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Gemeinderatssitzung am 19.10.2021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8</a:t>
            </a:fld>
            <a:endParaRPr lang="de-DE" dirty="0"/>
          </a:p>
        </p:txBody>
      </p:sp>
    </p:spTree>
    <p:extLst>
      <p:ext uri="{BB962C8B-B14F-4D97-AF65-F5344CB8AC3E}">
        <p14:creationId xmlns:p14="http://schemas.microsoft.com/office/powerpoint/2010/main" val="407802524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de-DE"/>
          </a:p>
        </p:txBody>
      </p:sp>
      <p:pic>
        <p:nvPicPr>
          <p:cNvPr id="7" name="Inhaltsplatzhalter 6"/>
          <p:cNvPicPr>
            <a:picLocks noGrp="1" noChangeAspect="1"/>
          </p:cNvPicPr>
          <p:nvPr>
            <p:ph idx="1"/>
          </p:nvPr>
        </p:nvPicPr>
        <p:blipFill>
          <a:blip r:embed="rId2"/>
          <a:stretch>
            <a:fillRect/>
          </a:stretch>
        </p:blipFill>
        <p:spPr>
          <a:xfrm>
            <a:off x="381000" y="152400"/>
            <a:ext cx="11571021" cy="6167696"/>
          </a:xfrm>
          <a:prstGeom prst="rect">
            <a:avLst/>
          </a:prstGeom>
        </p:spPr>
      </p:pic>
      <p:sp>
        <p:nvSpPr>
          <p:cNvPr id="4" name="Datumsplatzhalter 3"/>
          <p:cNvSpPr>
            <a:spLocks noGrp="1"/>
          </p:cNvSpPr>
          <p:nvPr>
            <p:ph type="dt" sz="half" idx="2"/>
          </p:nvPr>
        </p:nvSpPr>
        <p:spPr/>
        <p:txBody>
          <a:bodyPr/>
          <a:lstStyle/>
          <a:p>
            <a:fld id="{B11D0132-635D-4C6E-8E9D-C1BEA26C8F0F}"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Gemeinderatssitzung am 19.10.2021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9</a:t>
            </a:fld>
            <a:endParaRPr lang="de-DE" dirty="0"/>
          </a:p>
        </p:txBody>
      </p:sp>
    </p:spTree>
    <p:extLst>
      <p:ext uri="{BB962C8B-B14F-4D97-AF65-F5344CB8AC3E}">
        <p14:creationId xmlns:p14="http://schemas.microsoft.com/office/powerpoint/2010/main" val="54527494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de-DE"/>
          </a:p>
        </p:txBody>
      </p:sp>
      <p:pic>
        <p:nvPicPr>
          <p:cNvPr id="7" name="Inhaltsplatzhalter 6"/>
          <p:cNvPicPr>
            <a:picLocks noGrp="1" noChangeAspect="1"/>
          </p:cNvPicPr>
          <p:nvPr>
            <p:ph idx="1"/>
          </p:nvPr>
        </p:nvPicPr>
        <p:blipFill>
          <a:blip r:embed="rId2"/>
          <a:stretch>
            <a:fillRect/>
          </a:stretch>
        </p:blipFill>
        <p:spPr>
          <a:xfrm>
            <a:off x="533400" y="152400"/>
            <a:ext cx="11277600" cy="6069542"/>
          </a:xfrm>
          <a:prstGeom prst="rect">
            <a:avLst/>
          </a:prstGeom>
        </p:spPr>
      </p:pic>
      <p:sp>
        <p:nvSpPr>
          <p:cNvPr id="4" name="Datumsplatzhalter 3"/>
          <p:cNvSpPr>
            <a:spLocks noGrp="1"/>
          </p:cNvSpPr>
          <p:nvPr>
            <p:ph type="dt" sz="half" idx="2"/>
          </p:nvPr>
        </p:nvSpPr>
        <p:spPr/>
        <p:txBody>
          <a:bodyPr/>
          <a:lstStyle/>
          <a:p>
            <a:fld id="{B11D0132-635D-4C6E-8E9D-C1BEA26C8F0F}"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Gemeinderatssitzung am 19.10.2021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10</a:t>
            </a:fld>
            <a:endParaRPr lang="de-DE" dirty="0"/>
          </a:p>
        </p:txBody>
      </p:sp>
    </p:spTree>
    <p:extLst>
      <p:ext uri="{BB962C8B-B14F-4D97-AF65-F5344CB8AC3E}">
        <p14:creationId xmlns:p14="http://schemas.microsoft.com/office/powerpoint/2010/main" val="11699179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de-DE"/>
          </a:p>
        </p:txBody>
      </p:sp>
      <p:pic>
        <p:nvPicPr>
          <p:cNvPr id="7" name="Inhaltsplatzhalter 6"/>
          <p:cNvPicPr>
            <a:picLocks noGrp="1" noChangeAspect="1"/>
          </p:cNvPicPr>
          <p:nvPr>
            <p:ph idx="1"/>
          </p:nvPr>
        </p:nvPicPr>
        <p:blipFill>
          <a:blip r:embed="rId2"/>
          <a:stretch>
            <a:fillRect/>
          </a:stretch>
        </p:blipFill>
        <p:spPr>
          <a:xfrm>
            <a:off x="228600" y="152400"/>
            <a:ext cx="11633941" cy="6427885"/>
          </a:xfrm>
          <a:prstGeom prst="rect">
            <a:avLst/>
          </a:prstGeom>
        </p:spPr>
      </p:pic>
      <p:sp>
        <p:nvSpPr>
          <p:cNvPr id="4" name="Datumsplatzhalter 3"/>
          <p:cNvSpPr>
            <a:spLocks noGrp="1"/>
          </p:cNvSpPr>
          <p:nvPr>
            <p:ph type="dt" sz="half" idx="2"/>
          </p:nvPr>
        </p:nvSpPr>
        <p:spPr/>
        <p:txBody>
          <a:bodyPr/>
          <a:lstStyle/>
          <a:p>
            <a:fld id="{B11D0132-635D-4C6E-8E9D-C1BEA26C8F0F}"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Gemeinderatssitzung am 19.10.2021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11</a:t>
            </a:fld>
            <a:endParaRPr lang="de-DE" dirty="0"/>
          </a:p>
        </p:txBody>
      </p:sp>
    </p:spTree>
    <p:extLst>
      <p:ext uri="{BB962C8B-B14F-4D97-AF65-F5344CB8AC3E}">
        <p14:creationId xmlns:p14="http://schemas.microsoft.com/office/powerpoint/2010/main" val="562841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de-DE"/>
          </a:p>
        </p:txBody>
      </p:sp>
      <p:pic>
        <p:nvPicPr>
          <p:cNvPr id="7" name="Inhaltsplatzhalter 6"/>
          <p:cNvPicPr>
            <a:picLocks noGrp="1" noChangeAspect="1"/>
          </p:cNvPicPr>
          <p:nvPr>
            <p:ph idx="1"/>
          </p:nvPr>
        </p:nvPicPr>
        <p:blipFill>
          <a:blip r:embed="rId2"/>
          <a:stretch>
            <a:fillRect/>
          </a:stretch>
        </p:blipFill>
        <p:spPr>
          <a:xfrm>
            <a:off x="457200" y="134489"/>
            <a:ext cx="11353799" cy="6253662"/>
          </a:xfrm>
          <a:prstGeom prst="rect">
            <a:avLst/>
          </a:prstGeom>
        </p:spPr>
      </p:pic>
      <p:sp>
        <p:nvSpPr>
          <p:cNvPr id="4" name="Datumsplatzhalter 3"/>
          <p:cNvSpPr>
            <a:spLocks noGrp="1"/>
          </p:cNvSpPr>
          <p:nvPr>
            <p:ph type="dt" sz="half" idx="2"/>
          </p:nvPr>
        </p:nvSpPr>
        <p:spPr/>
        <p:txBody>
          <a:bodyPr/>
          <a:lstStyle/>
          <a:p>
            <a:fld id="{B11D0132-635D-4C6E-8E9D-C1BEA26C8F0F}"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Gemeinderatssitzung am 19.10.2021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12</a:t>
            </a:fld>
            <a:endParaRPr lang="de-DE" dirty="0"/>
          </a:p>
        </p:txBody>
      </p:sp>
    </p:spTree>
    <p:extLst>
      <p:ext uri="{BB962C8B-B14F-4D97-AF65-F5344CB8AC3E}">
        <p14:creationId xmlns:p14="http://schemas.microsoft.com/office/powerpoint/2010/main" val="214972314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umsplatzhalter 3"/>
          <p:cNvSpPr>
            <a:spLocks noGrp="1"/>
          </p:cNvSpPr>
          <p:nvPr>
            <p:ph type="dt" sz="half" idx="2"/>
          </p:nvPr>
        </p:nvSpPr>
        <p:spPr/>
        <p:txBody>
          <a:bodyPr/>
          <a:lstStyle/>
          <a:p>
            <a:fld id="{97A96595-ADAC-448C-BFC7-07E1282BA053}"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dirty="0" smtClean="0"/>
              <a:t>Gemeinderatssitzung am 23.11.2021</a:t>
            </a:r>
          </a:p>
        </p:txBody>
      </p:sp>
      <p:sp>
        <p:nvSpPr>
          <p:cNvPr id="6" name="Foliennummernplatzhalter 5"/>
          <p:cNvSpPr>
            <a:spLocks noGrp="1"/>
          </p:cNvSpPr>
          <p:nvPr>
            <p:ph type="sldNum" sz="quarter" idx="4"/>
          </p:nvPr>
        </p:nvSpPr>
        <p:spPr/>
        <p:txBody>
          <a:bodyPr/>
          <a:lstStyle/>
          <a:p>
            <a:fld id="{515FC477-0A05-4F3E-8EE9-E015C9089D56}" type="slidenum">
              <a:rPr lang="de-DE" smtClean="0"/>
              <a:pPr/>
              <a:t>13</a:t>
            </a:fld>
            <a:endParaRPr lang="de-DE" dirty="0"/>
          </a:p>
        </p:txBody>
      </p:sp>
      <p:sp>
        <p:nvSpPr>
          <p:cNvPr id="7" name="Textfeld 6"/>
          <p:cNvSpPr txBox="1"/>
          <p:nvPr/>
        </p:nvSpPr>
        <p:spPr>
          <a:xfrm>
            <a:off x="2438400" y="304800"/>
            <a:ext cx="7239000" cy="1815882"/>
          </a:xfrm>
          <a:prstGeom prst="rect">
            <a:avLst/>
          </a:prstGeom>
          <a:noFill/>
        </p:spPr>
        <p:txBody>
          <a:bodyPr wrap="square" rtlCol="0">
            <a:spAutoFit/>
          </a:bodyPr>
          <a:lstStyle/>
          <a:p>
            <a:r>
              <a:rPr lang="de-DE" sz="2800" b="1" dirty="0">
                <a:latin typeface="Arial" panose="020B0604020202020204" pitchFamily="34" charset="0"/>
                <a:cs typeface="Arial" panose="020B0604020202020204" pitchFamily="34" charset="0"/>
              </a:rPr>
              <a:t>TOP </a:t>
            </a:r>
            <a:r>
              <a:rPr lang="de-DE" sz="2800" b="1" dirty="0" smtClean="0">
                <a:latin typeface="Arial" panose="020B0604020202020204" pitchFamily="34" charset="0"/>
                <a:cs typeface="Arial" panose="020B0604020202020204" pitchFamily="34" charset="0"/>
              </a:rPr>
              <a:t>4</a:t>
            </a:r>
          </a:p>
          <a:p>
            <a:r>
              <a:rPr lang="de-DE" sz="2800" dirty="0">
                <a:latin typeface="Arial" panose="020B0604020202020204" pitchFamily="34" charset="0"/>
                <a:ea typeface="Times New Roman" panose="02020603050405020304" pitchFamily="18" charset="0"/>
              </a:rPr>
              <a:t>Bau von Sportanlagen im Altenbürgzentrum</a:t>
            </a:r>
            <a:br>
              <a:rPr lang="de-DE" sz="2800" dirty="0">
                <a:latin typeface="Arial" panose="020B0604020202020204" pitchFamily="34" charset="0"/>
                <a:ea typeface="Times New Roman" panose="02020603050405020304" pitchFamily="18" charset="0"/>
              </a:rPr>
            </a:br>
            <a:r>
              <a:rPr lang="de-DE" sz="2800" dirty="0">
                <a:latin typeface="Arial" panose="020B0604020202020204" pitchFamily="34" charset="0"/>
                <a:ea typeface="Times New Roman" panose="02020603050405020304" pitchFamily="18" charset="0"/>
              </a:rPr>
              <a:t>Ergebnisse des Artenschutzgutachtens</a:t>
            </a:r>
            <a:br>
              <a:rPr lang="de-DE" sz="2800" dirty="0">
                <a:latin typeface="Arial" panose="020B0604020202020204" pitchFamily="34" charset="0"/>
                <a:ea typeface="Times New Roman" panose="02020603050405020304" pitchFamily="18" charset="0"/>
              </a:rPr>
            </a:br>
            <a:r>
              <a:rPr lang="de-DE" sz="2800" dirty="0">
                <a:latin typeface="Arial" panose="020B0604020202020204" pitchFamily="34" charset="0"/>
                <a:ea typeface="Times New Roman" panose="02020603050405020304" pitchFamily="18" charset="0"/>
              </a:rPr>
              <a:t>- Weiteres Vorgehen</a:t>
            </a:r>
            <a:endParaRPr lang="de-DE" sz="2800" b="1" dirty="0">
              <a:latin typeface="Arial" panose="020B0604020202020204" pitchFamily="34" charset="0"/>
              <a:cs typeface="Arial" panose="020B0604020202020204" pitchFamily="34" charset="0"/>
            </a:endParaRPr>
          </a:p>
        </p:txBody>
      </p:sp>
      <p:sp>
        <p:nvSpPr>
          <p:cNvPr id="8" name="Textfeld 7"/>
          <p:cNvSpPr txBox="1"/>
          <p:nvPr/>
        </p:nvSpPr>
        <p:spPr>
          <a:xfrm>
            <a:off x="2209800" y="2278082"/>
            <a:ext cx="7696200" cy="3970318"/>
          </a:xfrm>
          <a:prstGeom prst="rect">
            <a:avLst/>
          </a:prstGeom>
          <a:solidFill>
            <a:schemeClr val="accent6">
              <a:lumMod val="20000"/>
              <a:lumOff val="80000"/>
            </a:schemeClr>
          </a:solidFill>
        </p:spPr>
        <p:txBody>
          <a:bodyPr wrap="square" rtlCol="0">
            <a:spAutoFit/>
          </a:bodyPr>
          <a:lstStyle/>
          <a:p>
            <a:r>
              <a:rPr lang="de-DE" b="1" dirty="0">
                <a:latin typeface="Arial" panose="020B0604020202020204" pitchFamily="34" charset="0"/>
                <a:cs typeface="Arial" panose="020B0604020202020204" pitchFamily="34" charset="0"/>
              </a:rPr>
              <a:t>Vorschlag der Verwaltung</a:t>
            </a:r>
            <a:r>
              <a:rPr lang="de-DE" b="1" dirty="0" smtClean="0">
                <a:latin typeface="Arial" panose="020B0604020202020204" pitchFamily="34" charset="0"/>
                <a:cs typeface="Arial" panose="020B0604020202020204" pitchFamily="34" charset="0"/>
              </a:rPr>
              <a:t>:</a:t>
            </a:r>
          </a:p>
          <a:p>
            <a:pPr marL="342900" indent="-342900">
              <a:buAutoNum type="arabicPeriod"/>
            </a:pPr>
            <a:r>
              <a:rPr lang="de-DE" dirty="0" smtClean="0">
                <a:latin typeface="Arial" panose="020B0604020202020204" pitchFamily="34" charset="0"/>
                <a:cs typeface="Arial" panose="020B0604020202020204" pitchFamily="34" charset="0"/>
              </a:rPr>
              <a:t>Eine </a:t>
            </a:r>
            <a:r>
              <a:rPr lang="de-DE" dirty="0">
                <a:latin typeface="Arial" panose="020B0604020202020204" pitchFamily="34" charset="0"/>
                <a:cs typeface="Arial" panose="020B0604020202020204" pitchFamily="34" charset="0"/>
              </a:rPr>
              <a:t>Verlegung des FC Germania Karlsdorf ins Altenbürgzentrum wird aus Gründen des Natur- und Artenschutzes nicht mehr weiterverfolgt. </a:t>
            </a:r>
            <a:endParaRPr lang="de-DE" dirty="0" smtClean="0">
              <a:latin typeface="Arial" panose="020B0604020202020204" pitchFamily="34" charset="0"/>
              <a:cs typeface="Arial" panose="020B0604020202020204" pitchFamily="34" charset="0"/>
            </a:endParaRPr>
          </a:p>
          <a:p>
            <a:pPr marL="342900" indent="-342900">
              <a:buAutoNum type="arabicPeriod"/>
            </a:pPr>
            <a:r>
              <a:rPr lang="de-DE" dirty="0" smtClean="0">
                <a:latin typeface="Arial" panose="020B0604020202020204" pitchFamily="34" charset="0"/>
                <a:cs typeface="Arial" panose="020B0604020202020204" pitchFamily="34" charset="0"/>
              </a:rPr>
              <a:t>Lediglich </a:t>
            </a:r>
            <a:r>
              <a:rPr lang="de-DE" dirty="0">
                <a:latin typeface="Arial" panose="020B0604020202020204" pitchFamily="34" charset="0"/>
                <a:cs typeface="Arial" panose="020B0604020202020204" pitchFamily="34" charset="0"/>
              </a:rPr>
              <a:t>für das Teilgebiet 1 aus dem Artenschutzgutachten wird die Verwaltung gebeten für die Zukunft ein Konzept für die Planungsrechtliche Sicherung eines Spielfeldes an diesem Standort auszuarbeiten. </a:t>
            </a:r>
            <a:endParaRPr lang="de-DE" dirty="0" smtClean="0">
              <a:latin typeface="Arial" panose="020B0604020202020204" pitchFamily="34" charset="0"/>
              <a:cs typeface="Arial" panose="020B0604020202020204" pitchFamily="34" charset="0"/>
            </a:endParaRPr>
          </a:p>
          <a:p>
            <a:pPr marL="342900" indent="-342900">
              <a:buAutoNum type="arabicPeriod"/>
            </a:pPr>
            <a:r>
              <a:rPr lang="de-DE" dirty="0" smtClean="0">
                <a:latin typeface="Arial" panose="020B0604020202020204" pitchFamily="34" charset="0"/>
                <a:cs typeface="Arial" panose="020B0604020202020204" pitchFamily="34" charset="0"/>
              </a:rPr>
              <a:t>Für </a:t>
            </a:r>
            <a:r>
              <a:rPr lang="de-DE" dirty="0">
                <a:latin typeface="Arial" panose="020B0604020202020204" pitchFamily="34" charset="0"/>
                <a:cs typeface="Arial" panose="020B0604020202020204" pitchFamily="34" charset="0"/>
              </a:rPr>
              <a:t>die im Gutachten überprüften und sowohl naturschutzrechtlich als auch artenschutzrechtlich sehr hochwertigen Flächen, wird die Verwaltung beauftragt, gemeinsam mit den Fachbehörden ein Schutzkonzept zu erarbeiten, um diesen Flächen einen dauerhaften und nachhaltigen Schutzgrad beizumessen, um so die einzigartige Fauna und Flora rund um das Altenbürgzentrum dauerhaft zu erhalten</a:t>
            </a:r>
            <a:r>
              <a:rPr lang="de-DE" b="1" dirty="0" smtClean="0">
                <a:latin typeface="Arial" panose="020B0604020202020204" pitchFamily="34" charset="0"/>
                <a:cs typeface="Arial" panose="020B0604020202020204" pitchFamily="34" charset="0"/>
              </a:rPr>
              <a:t> </a:t>
            </a:r>
          </a:p>
          <a:p>
            <a:endParaRPr lang="de-D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91419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umsplatzhalter 3"/>
          <p:cNvSpPr>
            <a:spLocks noGrp="1"/>
          </p:cNvSpPr>
          <p:nvPr>
            <p:ph type="dt" sz="half" idx="2"/>
          </p:nvPr>
        </p:nvSpPr>
        <p:spPr/>
        <p:txBody>
          <a:bodyPr/>
          <a:lstStyle/>
          <a:p>
            <a:fld id="{1E6051EE-4264-4CD6-9EA5-8FBD8EBDF72F}" type="datetime3">
              <a:rPr lang="de-DE" smtClean="0"/>
              <a:t>23/11/21</a:t>
            </a:fld>
            <a:endParaRPr lang="de-DE" dirty="0"/>
          </a:p>
        </p:txBody>
      </p:sp>
      <p:sp>
        <p:nvSpPr>
          <p:cNvPr id="6" name="Foliennummernplatzhalter 5"/>
          <p:cNvSpPr>
            <a:spLocks noGrp="1"/>
          </p:cNvSpPr>
          <p:nvPr>
            <p:ph type="sldNum" sz="quarter" idx="4"/>
          </p:nvPr>
        </p:nvSpPr>
        <p:spPr/>
        <p:txBody>
          <a:bodyPr/>
          <a:lstStyle/>
          <a:p>
            <a:r>
              <a:rPr lang="de-DE" dirty="0" smtClean="0"/>
              <a:t>2</a:t>
            </a:r>
            <a:endParaRPr lang="de-DE" dirty="0"/>
          </a:p>
        </p:txBody>
      </p:sp>
      <p:grpSp>
        <p:nvGrpSpPr>
          <p:cNvPr id="7" name="Gruppieren 6"/>
          <p:cNvGrpSpPr/>
          <p:nvPr/>
        </p:nvGrpSpPr>
        <p:grpSpPr>
          <a:xfrm>
            <a:off x="1932922" y="866524"/>
            <a:ext cx="7200000" cy="900000"/>
            <a:chOff x="306228" y="197902"/>
            <a:chExt cx="4843529" cy="354240"/>
          </a:xfrm>
          <a:scene3d>
            <a:camera prst="orthographicFront"/>
            <a:lightRig rig="flat" dir="t"/>
          </a:scene3d>
        </p:grpSpPr>
        <p:sp>
          <p:nvSpPr>
            <p:cNvPr id="8" name="Abgerundetes Rechteck 7"/>
            <p:cNvSpPr/>
            <p:nvPr/>
          </p:nvSpPr>
          <p:spPr>
            <a:xfrm>
              <a:off x="306228" y="197902"/>
              <a:ext cx="4824003" cy="354240"/>
            </a:xfrm>
            <a:prstGeom prst="roundRect">
              <a:avLst/>
            </a:prstGeom>
            <a:sp3d prstMaterial="dkEdge">
              <a:bevelT w="8200" h="38100"/>
            </a:sp3d>
          </p:spPr>
          <p:style>
            <a:lnRef idx="0">
              <a:schemeClr val="lt1">
                <a:hueOff val="0"/>
                <a:satOff val="0"/>
                <a:lumOff val="0"/>
                <a:alphaOff val="0"/>
              </a:schemeClr>
            </a:lnRef>
            <a:fillRef idx="2">
              <a:schemeClr val="accent4">
                <a:hueOff val="0"/>
                <a:satOff val="0"/>
                <a:lumOff val="0"/>
                <a:alphaOff val="0"/>
              </a:schemeClr>
            </a:fillRef>
            <a:effectRef idx="1">
              <a:schemeClr val="accent4">
                <a:hueOff val="0"/>
                <a:satOff val="0"/>
                <a:lumOff val="0"/>
                <a:alphaOff val="0"/>
              </a:schemeClr>
            </a:effectRef>
            <a:fontRef idx="minor">
              <a:schemeClr val="dk1"/>
            </a:fontRef>
          </p:style>
        </p:sp>
        <p:sp>
          <p:nvSpPr>
            <p:cNvPr id="9" name="Abgerundetes Rechteck 4"/>
            <p:cNvSpPr txBox="1"/>
            <p:nvPr/>
          </p:nvSpPr>
          <p:spPr>
            <a:xfrm>
              <a:off x="323521" y="215195"/>
              <a:ext cx="4826236" cy="319654"/>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62046" tIns="0" rIns="162046" bIns="0" numCol="1" spcCol="1270" anchor="ctr" anchorCtr="0">
              <a:noAutofit/>
            </a:bodyPr>
            <a:lstStyle/>
            <a:p>
              <a:pPr defTabSz="488950">
                <a:lnSpc>
                  <a:spcPct val="90000"/>
                </a:lnSpc>
                <a:spcBef>
                  <a:spcPct val="0"/>
                </a:spcBef>
                <a:spcAft>
                  <a:spcPct val="35000"/>
                </a:spcAft>
              </a:pPr>
              <a:r>
                <a:rPr lang="de-DE" sz="1600" b="1" dirty="0">
                  <a:latin typeface="Arial" panose="020B0604020202020204" pitchFamily="34" charset="0"/>
                  <a:cs typeface="Arial" panose="020B0604020202020204" pitchFamily="34" charset="0"/>
                </a:rPr>
                <a:t>Grundsätzlicher Eingriff in die Grünzäsur und die alte Deponie möglich ?</a:t>
              </a:r>
              <a:br>
                <a:rPr lang="de-DE" sz="1600" b="1" dirty="0">
                  <a:latin typeface="Arial" panose="020B0604020202020204" pitchFamily="34" charset="0"/>
                  <a:cs typeface="Arial" panose="020B0604020202020204" pitchFamily="34" charset="0"/>
                </a:rPr>
              </a:br>
              <a:r>
                <a:rPr lang="de-DE" sz="1600" b="1" dirty="0">
                  <a:latin typeface="Arial" panose="020B0604020202020204" pitchFamily="34" charset="0"/>
                  <a:cs typeface="Arial" panose="020B0604020202020204" pitchFamily="34" charset="0"/>
                </a:rPr>
                <a:t>- Regionalverband / Bodengutachten</a:t>
              </a:r>
            </a:p>
          </p:txBody>
        </p:sp>
      </p:grpSp>
      <p:grpSp>
        <p:nvGrpSpPr>
          <p:cNvPr id="22" name="Gruppieren 21"/>
          <p:cNvGrpSpPr/>
          <p:nvPr/>
        </p:nvGrpSpPr>
        <p:grpSpPr>
          <a:xfrm>
            <a:off x="1928333" y="2107991"/>
            <a:ext cx="7200000" cy="900000"/>
            <a:chOff x="210015" y="505470"/>
            <a:chExt cx="4826237" cy="354240"/>
          </a:xfrm>
          <a:scene3d>
            <a:camera prst="orthographicFront"/>
            <a:lightRig rig="flat" dir="t"/>
          </a:scene3d>
        </p:grpSpPr>
        <p:sp>
          <p:nvSpPr>
            <p:cNvPr id="23" name="Abgerundetes Rechteck 22"/>
            <p:cNvSpPr/>
            <p:nvPr/>
          </p:nvSpPr>
          <p:spPr>
            <a:xfrm>
              <a:off x="212249" y="505470"/>
              <a:ext cx="4824003" cy="354240"/>
            </a:xfrm>
            <a:prstGeom prst="roundRect">
              <a:avLst/>
            </a:prstGeom>
            <a:sp3d prstMaterial="dkEdge">
              <a:bevelT w="8200" h="38100"/>
            </a:sp3d>
          </p:spPr>
          <p:style>
            <a:lnRef idx="0">
              <a:schemeClr val="lt1">
                <a:hueOff val="0"/>
                <a:satOff val="0"/>
                <a:lumOff val="0"/>
                <a:alphaOff val="0"/>
              </a:schemeClr>
            </a:lnRef>
            <a:fillRef idx="2">
              <a:schemeClr val="accent4">
                <a:hueOff val="0"/>
                <a:satOff val="0"/>
                <a:lumOff val="0"/>
                <a:alphaOff val="0"/>
              </a:schemeClr>
            </a:fillRef>
            <a:effectRef idx="1">
              <a:schemeClr val="accent4">
                <a:hueOff val="0"/>
                <a:satOff val="0"/>
                <a:lumOff val="0"/>
                <a:alphaOff val="0"/>
              </a:schemeClr>
            </a:effectRef>
            <a:fontRef idx="minor">
              <a:schemeClr val="dk1"/>
            </a:fontRef>
          </p:style>
        </p:sp>
        <p:sp>
          <p:nvSpPr>
            <p:cNvPr id="24" name="Abgerundetes Rechteck 4"/>
            <p:cNvSpPr txBox="1"/>
            <p:nvPr/>
          </p:nvSpPr>
          <p:spPr>
            <a:xfrm>
              <a:off x="210015" y="540056"/>
              <a:ext cx="4826237" cy="319654"/>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62046" tIns="0" rIns="162046" bIns="0" numCol="1" spcCol="1270" anchor="ctr" anchorCtr="0">
              <a:noAutofit/>
            </a:bodyPr>
            <a:lstStyle/>
            <a:p>
              <a:pPr defTabSz="488950">
                <a:lnSpc>
                  <a:spcPct val="90000"/>
                </a:lnSpc>
                <a:spcBef>
                  <a:spcPct val="0"/>
                </a:spcBef>
                <a:spcAft>
                  <a:spcPct val="35000"/>
                </a:spcAft>
              </a:pPr>
              <a:r>
                <a:rPr lang="de-DE" sz="1600" b="1" dirty="0">
                  <a:latin typeface="Arial" panose="020B0604020202020204" pitchFamily="34" charset="0"/>
                  <a:cs typeface="Arial" panose="020B0604020202020204" pitchFamily="34" charset="0"/>
                </a:rPr>
                <a:t>Anforderungsprofil</a:t>
              </a:r>
            </a:p>
            <a:p>
              <a:pPr defTabSz="488950">
                <a:lnSpc>
                  <a:spcPct val="90000"/>
                </a:lnSpc>
                <a:spcBef>
                  <a:spcPct val="0"/>
                </a:spcBef>
                <a:spcAft>
                  <a:spcPct val="35000"/>
                </a:spcAft>
              </a:pPr>
              <a:r>
                <a:rPr lang="de-DE" sz="1600" b="1" dirty="0">
                  <a:latin typeface="Arial" panose="020B0604020202020204" pitchFamily="34" charset="0"/>
                  <a:cs typeface="Arial" panose="020B0604020202020204" pitchFamily="34" charset="0"/>
                </a:rPr>
                <a:t>- FC: 2 Sportplätze + Funktionsgebäude</a:t>
              </a:r>
            </a:p>
            <a:p>
              <a:pPr defTabSz="488950">
                <a:lnSpc>
                  <a:spcPct val="90000"/>
                </a:lnSpc>
                <a:spcBef>
                  <a:spcPct val="0"/>
                </a:spcBef>
                <a:spcAft>
                  <a:spcPct val="35000"/>
                </a:spcAft>
              </a:pPr>
              <a:r>
                <a:rPr lang="de-DE" sz="1600" b="1" dirty="0">
                  <a:latin typeface="Arial" panose="020B0604020202020204" pitchFamily="34" charset="0"/>
                  <a:cs typeface="Arial" panose="020B0604020202020204" pitchFamily="34" charset="0"/>
                </a:rPr>
                <a:t>- Gemeinde: Spielplatz, Bolzplatz, Beachsportplatz + </a:t>
              </a:r>
              <a:r>
                <a:rPr lang="de-DE" sz="1600" b="1" dirty="0" err="1">
                  <a:latin typeface="Arial" panose="020B0604020202020204" pitchFamily="34" charset="0"/>
                  <a:cs typeface="Arial" panose="020B0604020202020204" pitchFamily="34" charset="0"/>
                </a:rPr>
                <a:t>Radparcour</a:t>
              </a:r>
              <a:endParaRPr lang="de-DE" sz="1600" b="1" dirty="0">
                <a:latin typeface="Arial" panose="020B0604020202020204" pitchFamily="34" charset="0"/>
                <a:cs typeface="Arial" panose="020B0604020202020204" pitchFamily="34" charset="0"/>
              </a:endParaRPr>
            </a:p>
          </p:txBody>
        </p:sp>
      </p:grpSp>
      <p:grpSp>
        <p:nvGrpSpPr>
          <p:cNvPr id="27" name="Gruppieren 26"/>
          <p:cNvGrpSpPr/>
          <p:nvPr/>
        </p:nvGrpSpPr>
        <p:grpSpPr>
          <a:xfrm>
            <a:off x="1928333" y="3393394"/>
            <a:ext cx="7200000" cy="900000"/>
            <a:chOff x="306228" y="197902"/>
            <a:chExt cx="4843530" cy="354240"/>
          </a:xfrm>
          <a:scene3d>
            <a:camera prst="orthographicFront"/>
            <a:lightRig rig="flat" dir="t"/>
          </a:scene3d>
        </p:grpSpPr>
        <p:sp>
          <p:nvSpPr>
            <p:cNvPr id="28" name="Abgerundetes Rechteck 27"/>
            <p:cNvSpPr/>
            <p:nvPr/>
          </p:nvSpPr>
          <p:spPr>
            <a:xfrm>
              <a:off x="306228" y="197902"/>
              <a:ext cx="4824003" cy="354240"/>
            </a:xfrm>
            <a:prstGeom prst="roundRect">
              <a:avLst/>
            </a:prstGeom>
            <a:sp3d prstMaterial="dkEdge">
              <a:bevelT w="8200" h="38100"/>
            </a:sp3d>
          </p:spPr>
          <p:style>
            <a:lnRef idx="0">
              <a:schemeClr val="lt1">
                <a:hueOff val="0"/>
                <a:satOff val="0"/>
                <a:lumOff val="0"/>
                <a:alphaOff val="0"/>
              </a:schemeClr>
            </a:lnRef>
            <a:fillRef idx="2">
              <a:schemeClr val="accent4">
                <a:hueOff val="0"/>
                <a:satOff val="0"/>
                <a:lumOff val="0"/>
                <a:alphaOff val="0"/>
              </a:schemeClr>
            </a:fillRef>
            <a:effectRef idx="1">
              <a:schemeClr val="accent4">
                <a:hueOff val="0"/>
                <a:satOff val="0"/>
                <a:lumOff val="0"/>
                <a:alphaOff val="0"/>
              </a:schemeClr>
            </a:effectRef>
            <a:fontRef idx="minor">
              <a:schemeClr val="dk1"/>
            </a:fontRef>
          </p:style>
        </p:sp>
        <p:sp>
          <p:nvSpPr>
            <p:cNvPr id="29" name="Abgerundetes Rechteck 4"/>
            <p:cNvSpPr txBox="1"/>
            <p:nvPr/>
          </p:nvSpPr>
          <p:spPr>
            <a:xfrm>
              <a:off x="323521" y="215195"/>
              <a:ext cx="4826237" cy="319654"/>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62046" tIns="0" rIns="162046" bIns="0" numCol="1" spcCol="1270" anchor="ctr" anchorCtr="0">
              <a:noAutofit/>
            </a:bodyPr>
            <a:lstStyle/>
            <a:p>
              <a:pPr defTabSz="488950">
                <a:lnSpc>
                  <a:spcPct val="90000"/>
                </a:lnSpc>
                <a:spcBef>
                  <a:spcPct val="0"/>
                </a:spcBef>
                <a:spcAft>
                  <a:spcPct val="35000"/>
                </a:spcAft>
              </a:pPr>
              <a:r>
                <a:rPr lang="de-DE" sz="1600" b="1" dirty="0">
                  <a:latin typeface="Arial" panose="020B0604020202020204" pitchFamily="34" charset="0"/>
                  <a:cs typeface="Arial" panose="020B0604020202020204" pitchFamily="34" charset="0"/>
                </a:rPr>
                <a:t>Konzeptstudie</a:t>
              </a:r>
            </a:p>
          </p:txBody>
        </p:sp>
      </p:grpSp>
      <p:grpSp>
        <p:nvGrpSpPr>
          <p:cNvPr id="30" name="Gruppieren 29"/>
          <p:cNvGrpSpPr/>
          <p:nvPr/>
        </p:nvGrpSpPr>
        <p:grpSpPr>
          <a:xfrm>
            <a:off x="1928333" y="4727572"/>
            <a:ext cx="7200000" cy="900000"/>
            <a:chOff x="306228" y="197902"/>
            <a:chExt cx="4843530" cy="354240"/>
          </a:xfrm>
          <a:scene3d>
            <a:camera prst="orthographicFront"/>
            <a:lightRig rig="flat" dir="t"/>
          </a:scene3d>
        </p:grpSpPr>
        <p:sp>
          <p:nvSpPr>
            <p:cNvPr id="31" name="Abgerundetes Rechteck 30"/>
            <p:cNvSpPr/>
            <p:nvPr/>
          </p:nvSpPr>
          <p:spPr>
            <a:xfrm>
              <a:off x="306228" y="197902"/>
              <a:ext cx="4824003" cy="354240"/>
            </a:xfrm>
            <a:prstGeom prst="roundRect">
              <a:avLst/>
            </a:prstGeom>
            <a:sp3d prstMaterial="dkEdge">
              <a:bevelT w="8200" h="38100"/>
            </a:sp3d>
          </p:spPr>
          <p:style>
            <a:lnRef idx="0">
              <a:schemeClr val="lt1">
                <a:hueOff val="0"/>
                <a:satOff val="0"/>
                <a:lumOff val="0"/>
                <a:alphaOff val="0"/>
              </a:schemeClr>
            </a:lnRef>
            <a:fillRef idx="2">
              <a:schemeClr val="accent4">
                <a:hueOff val="0"/>
                <a:satOff val="0"/>
                <a:lumOff val="0"/>
                <a:alphaOff val="0"/>
              </a:schemeClr>
            </a:fillRef>
            <a:effectRef idx="1">
              <a:schemeClr val="accent4">
                <a:hueOff val="0"/>
                <a:satOff val="0"/>
                <a:lumOff val="0"/>
                <a:alphaOff val="0"/>
              </a:schemeClr>
            </a:effectRef>
            <a:fontRef idx="minor">
              <a:schemeClr val="dk1"/>
            </a:fontRef>
          </p:style>
        </p:sp>
        <p:sp>
          <p:nvSpPr>
            <p:cNvPr id="32" name="Abgerundetes Rechteck 4"/>
            <p:cNvSpPr txBox="1"/>
            <p:nvPr/>
          </p:nvSpPr>
          <p:spPr>
            <a:xfrm>
              <a:off x="323521" y="215195"/>
              <a:ext cx="4826237" cy="319654"/>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62046" tIns="0" rIns="162046" bIns="0" numCol="1" spcCol="1270" anchor="ctr" anchorCtr="0">
              <a:noAutofit/>
            </a:bodyPr>
            <a:lstStyle/>
            <a:p>
              <a:pPr defTabSz="488950">
                <a:lnSpc>
                  <a:spcPct val="90000"/>
                </a:lnSpc>
                <a:spcBef>
                  <a:spcPct val="0"/>
                </a:spcBef>
                <a:spcAft>
                  <a:spcPct val="35000"/>
                </a:spcAft>
              </a:pPr>
              <a:r>
                <a:rPr lang="de-DE" sz="1600" b="1" dirty="0">
                  <a:latin typeface="Arial" panose="020B0604020202020204" pitchFamily="34" charset="0"/>
                  <a:cs typeface="Arial" panose="020B0604020202020204" pitchFamily="34" charset="0"/>
                </a:rPr>
                <a:t>Naturschutzrechtliche Prüfung</a:t>
              </a:r>
            </a:p>
          </p:txBody>
        </p:sp>
      </p:grpSp>
      <p:sp>
        <p:nvSpPr>
          <p:cNvPr id="33" name="Fußzeilenplatzhalter 4"/>
          <p:cNvSpPr>
            <a:spLocks noGrp="1"/>
          </p:cNvSpPr>
          <p:nvPr>
            <p:ph type="ftr" sz="quarter" idx="3"/>
          </p:nvPr>
        </p:nvSpPr>
        <p:spPr/>
        <p:txBody>
          <a:bodyPr/>
          <a:lstStyle/>
          <a:p>
            <a:r>
              <a:rPr lang="de-DE" dirty="0" smtClean="0"/>
              <a:t>Entwicklung </a:t>
            </a:r>
            <a:r>
              <a:rPr lang="de-DE" dirty="0" err="1" smtClean="0"/>
              <a:t>Altenbürgzentrum</a:t>
            </a:r>
            <a:r>
              <a:rPr lang="de-DE" dirty="0" smtClean="0"/>
              <a:t> | Bürgermeister Weigt</a:t>
            </a:r>
            <a:endParaRPr lang="de-DE" dirty="0"/>
          </a:p>
        </p:txBody>
      </p:sp>
    </p:spTree>
    <p:extLst>
      <p:ext uri="{BB962C8B-B14F-4D97-AF65-F5344CB8AC3E}">
        <p14:creationId xmlns:p14="http://schemas.microsoft.com/office/powerpoint/2010/main" val="25530340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2"/>
                                        </p:tgtEl>
                                        <p:attrNameLst>
                                          <p:attrName>style.visibility</p:attrName>
                                        </p:attrNameLst>
                                      </p:cBhvr>
                                      <p:to>
                                        <p:strVal val="visible"/>
                                      </p:to>
                                    </p:set>
                                    <p:anim calcmode="lin" valueType="num">
                                      <p:cBhvr additive="base">
                                        <p:cTn id="13" dur="500" fill="hold"/>
                                        <p:tgtEl>
                                          <p:spTgt spid="22"/>
                                        </p:tgtEl>
                                        <p:attrNameLst>
                                          <p:attrName>ppt_x</p:attrName>
                                        </p:attrNameLst>
                                      </p:cBhvr>
                                      <p:tavLst>
                                        <p:tav tm="0">
                                          <p:val>
                                            <p:strVal val="#ppt_x"/>
                                          </p:val>
                                        </p:tav>
                                        <p:tav tm="100000">
                                          <p:val>
                                            <p:strVal val="#ppt_x"/>
                                          </p:val>
                                        </p:tav>
                                      </p:tavLst>
                                    </p:anim>
                                    <p:anim calcmode="lin" valueType="num">
                                      <p:cBhvr additive="base">
                                        <p:cTn id="14"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7"/>
                                        </p:tgtEl>
                                        <p:attrNameLst>
                                          <p:attrName>style.visibility</p:attrName>
                                        </p:attrNameLst>
                                      </p:cBhvr>
                                      <p:to>
                                        <p:strVal val="visible"/>
                                      </p:to>
                                    </p:set>
                                    <p:anim calcmode="lin" valueType="num">
                                      <p:cBhvr additive="base">
                                        <p:cTn id="19" dur="500" fill="hold"/>
                                        <p:tgtEl>
                                          <p:spTgt spid="27"/>
                                        </p:tgtEl>
                                        <p:attrNameLst>
                                          <p:attrName>ppt_x</p:attrName>
                                        </p:attrNameLst>
                                      </p:cBhvr>
                                      <p:tavLst>
                                        <p:tav tm="0">
                                          <p:val>
                                            <p:strVal val="#ppt_x"/>
                                          </p:val>
                                        </p:tav>
                                        <p:tav tm="100000">
                                          <p:val>
                                            <p:strVal val="#ppt_x"/>
                                          </p:val>
                                        </p:tav>
                                      </p:tavLst>
                                    </p:anim>
                                    <p:anim calcmode="lin" valueType="num">
                                      <p:cBhvr additive="base">
                                        <p:cTn id="20"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0"/>
                                        </p:tgtEl>
                                        <p:attrNameLst>
                                          <p:attrName>style.visibility</p:attrName>
                                        </p:attrNameLst>
                                      </p:cBhvr>
                                      <p:to>
                                        <p:strVal val="visible"/>
                                      </p:to>
                                    </p:set>
                                    <p:anim calcmode="lin" valueType="num">
                                      <p:cBhvr additive="base">
                                        <p:cTn id="25" dur="500" fill="hold"/>
                                        <p:tgtEl>
                                          <p:spTgt spid="30"/>
                                        </p:tgtEl>
                                        <p:attrNameLst>
                                          <p:attrName>ppt_x</p:attrName>
                                        </p:attrNameLst>
                                      </p:cBhvr>
                                      <p:tavLst>
                                        <p:tav tm="0">
                                          <p:val>
                                            <p:strVal val="#ppt_x"/>
                                          </p:val>
                                        </p:tav>
                                        <p:tav tm="100000">
                                          <p:val>
                                            <p:strVal val="#ppt_x"/>
                                          </p:val>
                                        </p:tav>
                                      </p:tavLst>
                                    </p:anim>
                                    <p:anim calcmode="lin" valueType="num">
                                      <p:cBhvr additive="base">
                                        <p:cTn id="26"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umsplatzhalter 3"/>
          <p:cNvSpPr>
            <a:spLocks noGrp="1"/>
          </p:cNvSpPr>
          <p:nvPr>
            <p:ph type="dt" sz="half" idx="2"/>
          </p:nvPr>
        </p:nvSpPr>
        <p:spPr/>
        <p:txBody>
          <a:bodyPr/>
          <a:lstStyle/>
          <a:p>
            <a:fld id="{1E6051EE-4264-4CD6-9EA5-8FBD8EBDF72F}"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dirty="0" smtClean="0"/>
              <a:t>Entwicklung </a:t>
            </a:r>
            <a:r>
              <a:rPr lang="de-DE" dirty="0" err="1" smtClean="0"/>
              <a:t>Altenbürgzentrum</a:t>
            </a:r>
            <a:r>
              <a:rPr lang="de-DE" dirty="0" smtClean="0"/>
              <a:t> | Bürgermeister Weigt</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15</a:t>
            </a:fld>
            <a:endParaRPr lang="de-DE" dirty="0"/>
          </a:p>
        </p:txBody>
      </p:sp>
      <p:grpSp>
        <p:nvGrpSpPr>
          <p:cNvPr id="7" name="Gruppieren 6"/>
          <p:cNvGrpSpPr/>
          <p:nvPr/>
        </p:nvGrpSpPr>
        <p:grpSpPr>
          <a:xfrm>
            <a:off x="2001140" y="1981200"/>
            <a:ext cx="7620000" cy="3657600"/>
            <a:chOff x="0" y="2892502"/>
            <a:chExt cx="6124575" cy="2797200"/>
          </a:xfrm>
        </p:grpSpPr>
        <p:sp>
          <p:nvSpPr>
            <p:cNvPr id="11" name="Rechteck 10"/>
            <p:cNvSpPr/>
            <p:nvPr/>
          </p:nvSpPr>
          <p:spPr>
            <a:xfrm>
              <a:off x="0" y="2892502"/>
              <a:ext cx="6124575" cy="2797200"/>
            </a:xfrm>
            <a:prstGeom prst="rect">
              <a:avLst/>
            </a:prstGeom>
          </p:spPr>
          <p:style>
            <a:lnRef idx="1">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2" name="Textfeld 11"/>
            <p:cNvSpPr txBox="1"/>
            <p:nvPr/>
          </p:nvSpPr>
          <p:spPr>
            <a:xfrm>
              <a:off x="0" y="2892502"/>
              <a:ext cx="6124575" cy="2797200"/>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75335" tIns="249936" rIns="475335" bIns="78232" numCol="1" spcCol="1270" anchor="t" anchorCtr="0">
              <a:noAutofit/>
            </a:bodyPr>
            <a:lstStyle/>
            <a:p>
              <a:pPr marL="0" lvl="1" defTabSz="488950">
                <a:lnSpc>
                  <a:spcPct val="90000"/>
                </a:lnSpc>
                <a:spcBef>
                  <a:spcPct val="0"/>
                </a:spcBef>
                <a:spcAft>
                  <a:spcPct val="15000"/>
                </a:spcAft>
              </a:pPr>
              <a:endParaRPr lang="de-DE" sz="1400" dirty="0">
                <a:latin typeface="Arial" panose="020B0604020202020204" pitchFamily="34" charset="0"/>
                <a:cs typeface="Arial" panose="020B0604020202020204" pitchFamily="34" charset="0"/>
              </a:endParaRPr>
            </a:p>
            <a:p>
              <a:pPr marL="57150" lvl="1" indent="-57150" defTabSz="488950">
                <a:lnSpc>
                  <a:spcPct val="90000"/>
                </a:lnSpc>
                <a:spcBef>
                  <a:spcPct val="0"/>
                </a:spcBef>
                <a:spcAft>
                  <a:spcPct val="15000"/>
                </a:spcAft>
                <a:buChar char="••"/>
              </a:pPr>
              <a:endParaRPr lang="de-DE" sz="1400" dirty="0">
                <a:latin typeface="Arial" panose="020B0604020202020204" pitchFamily="34" charset="0"/>
                <a:cs typeface="Arial" panose="020B0604020202020204" pitchFamily="34" charset="0"/>
              </a:endParaRPr>
            </a:p>
            <a:p>
              <a:pPr marL="57150" lvl="1" indent="-57150" defTabSz="488950">
                <a:lnSpc>
                  <a:spcPct val="90000"/>
                </a:lnSpc>
                <a:spcBef>
                  <a:spcPct val="0"/>
                </a:spcBef>
                <a:spcAft>
                  <a:spcPct val="15000"/>
                </a:spcAft>
                <a:buChar char="••"/>
              </a:pPr>
              <a:endParaRPr lang="de-DE" sz="1400" dirty="0">
                <a:latin typeface="Arial" panose="020B0604020202020204" pitchFamily="34" charset="0"/>
                <a:cs typeface="Arial" panose="020B0604020202020204" pitchFamily="34" charset="0"/>
              </a:endParaRPr>
            </a:p>
            <a:p>
              <a:pPr marL="57150" lvl="1" indent="-57150" defTabSz="488950">
                <a:lnSpc>
                  <a:spcPct val="90000"/>
                </a:lnSpc>
                <a:spcBef>
                  <a:spcPct val="0"/>
                </a:spcBef>
                <a:spcAft>
                  <a:spcPct val="15000"/>
                </a:spcAft>
                <a:buChar char="••"/>
              </a:pPr>
              <a:endParaRPr lang="de-DE" sz="1400" dirty="0">
                <a:latin typeface="Arial" panose="020B0604020202020204" pitchFamily="34" charset="0"/>
                <a:cs typeface="Arial" panose="020B0604020202020204" pitchFamily="34" charset="0"/>
              </a:endParaRPr>
            </a:p>
            <a:p>
              <a:pPr marL="57150" lvl="1" indent="-57150" defTabSz="488950">
                <a:lnSpc>
                  <a:spcPct val="90000"/>
                </a:lnSpc>
                <a:spcBef>
                  <a:spcPct val="0"/>
                </a:spcBef>
                <a:spcAft>
                  <a:spcPct val="15000"/>
                </a:spcAft>
                <a:buChar char="••"/>
              </a:pPr>
              <a:endParaRPr lang="de-DE" sz="1400" dirty="0">
                <a:latin typeface="Arial" panose="020B0604020202020204" pitchFamily="34" charset="0"/>
                <a:cs typeface="Arial" panose="020B0604020202020204" pitchFamily="34" charset="0"/>
              </a:endParaRPr>
            </a:p>
            <a:p>
              <a:pPr marL="57150" lvl="1" indent="-57150" defTabSz="488950">
                <a:lnSpc>
                  <a:spcPct val="90000"/>
                </a:lnSpc>
                <a:spcBef>
                  <a:spcPct val="0"/>
                </a:spcBef>
                <a:spcAft>
                  <a:spcPct val="15000"/>
                </a:spcAft>
                <a:buChar char="••"/>
              </a:pPr>
              <a:endParaRPr lang="de-DE" sz="1400" dirty="0">
                <a:latin typeface="Arial" panose="020B0604020202020204" pitchFamily="34" charset="0"/>
                <a:cs typeface="Arial" panose="020B0604020202020204" pitchFamily="34" charset="0"/>
              </a:endParaRPr>
            </a:p>
            <a:p>
              <a:pPr marL="57150" lvl="1" indent="-57150" defTabSz="488950">
                <a:lnSpc>
                  <a:spcPct val="90000"/>
                </a:lnSpc>
                <a:spcBef>
                  <a:spcPct val="0"/>
                </a:spcBef>
                <a:spcAft>
                  <a:spcPct val="15000"/>
                </a:spcAft>
                <a:buChar char="••"/>
              </a:pPr>
              <a:endParaRPr lang="de-DE" sz="1400" dirty="0">
                <a:latin typeface="Arial" panose="020B0604020202020204" pitchFamily="34" charset="0"/>
                <a:cs typeface="Arial" panose="020B0604020202020204" pitchFamily="34" charset="0"/>
              </a:endParaRPr>
            </a:p>
            <a:p>
              <a:pPr marL="57150" lvl="1" indent="-57150" defTabSz="488950">
                <a:lnSpc>
                  <a:spcPct val="90000"/>
                </a:lnSpc>
                <a:spcBef>
                  <a:spcPct val="0"/>
                </a:spcBef>
                <a:spcAft>
                  <a:spcPct val="15000"/>
                </a:spcAft>
                <a:buChar char="••"/>
              </a:pPr>
              <a:endParaRPr lang="de-DE" sz="1400" dirty="0">
                <a:latin typeface="Arial" panose="020B0604020202020204" pitchFamily="34" charset="0"/>
                <a:cs typeface="Arial" panose="020B0604020202020204" pitchFamily="34" charset="0"/>
              </a:endParaRPr>
            </a:p>
            <a:p>
              <a:pPr marL="57150" lvl="1" indent="-57150" defTabSz="488950">
                <a:lnSpc>
                  <a:spcPct val="90000"/>
                </a:lnSpc>
                <a:spcBef>
                  <a:spcPct val="0"/>
                </a:spcBef>
                <a:spcAft>
                  <a:spcPct val="15000"/>
                </a:spcAft>
                <a:buChar char="••"/>
              </a:pPr>
              <a:endParaRPr lang="de-DE" sz="1400" dirty="0">
                <a:latin typeface="Arial" panose="020B0604020202020204" pitchFamily="34" charset="0"/>
                <a:cs typeface="Arial" panose="020B0604020202020204" pitchFamily="34" charset="0"/>
              </a:endParaRPr>
            </a:p>
            <a:p>
              <a:pPr marL="57150" lvl="1" indent="-57150" defTabSz="488950">
                <a:lnSpc>
                  <a:spcPct val="90000"/>
                </a:lnSpc>
                <a:spcBef>
                  <a:spcPct val="0"/>
                </a:spcBef>
                <a:spcAft>
                  <a:spcPct val="15000"/>
                </a:spcAft>
                <a:buChar char="••"/>
              </a:pPr>
              <a:endParaRPr lang="de-DE" sz="1400" dirty="0">
                <a:latin typeface="Arial" panose="020B0604020202020204" pitchFamily="34" charset="0"/>
                <a:cs typeface="Arial" panose="020B0604020202020204" pitchFamily="34" charset="0"/>
              </a:endParaRPr>
            </a:p>
            <a:p>
              <a:pPr marL="0" lvl="1" defTabSz="488950">
                <a:lnSpc>
                  <a:spcPct val="90000"/>
                </a:lnSpc>
                <a:spcBef>
                  <a:spcPct val="0"/>
                </a:spcBef>
                <a:spcAft>
                  <a:spcPct val="15000"/>
                </a:spcAft>
              </a:pPr>
              <a:endParaRPr lang="de-DE" sz="1400" dirty="0">
                <a:latin typeface="Arial" panose="020B0604020202020204" pitchFamily="34" charset="0"/>
                <a:cs typeface="Arial" panose="020B0604020202020204" pitchFamily="34" charset="0"/>
              </a:endParaRPr>
            </a:p>
            <a:p>
              <a:pPr marL="57150" lvl="2" defTabSz="488950">
                <a:lnSpc>
                  <a:spcPct val="90000"/>
                </a:lnSpc>
                <a:spcBef>
                  <a:spcPct val="0"/>
                </a:spcBef>
                <a:spcAft>
                  <a:spcPct val="15000"/>
                </a:spcAft>
              </a:pPr>
              <a:endParaRPr lang="de-DE" sz="1400" dirty="0">
                <a:latin typeface="Arial" panose="020B0604020202020204" pitchFamily="34" charset="0"/>
                <a:cs typeface="Arial" panose="020B0604020202020204" pitchFamily="34" charset="0"/>
              </a:endParaRPr>
            </a:p>
          </p:txBody>
        </p:sp>
      </p:grpSp>
      <p:grpSp>
        <p:nvGrpSpPr>
          <p:cNvPr id="8" name="Gruppieren 7"/>
          <p:cNvGrpSpPr/>
          <p:nvPr/>
        </p:nvGrpSpPr>
        <p:grpSpPr>
          <a:xfrm>
            <a:off x="1944000" y="838200"/>
            <a:ext cx="7428600" cy="900000"/>
            <a:chOff x="306228" y="2715382"/>
            <a:chExt cx="4824003" cy="354240"/>
          </a:xfrm>
          <a:scene3d>
            <a:camera prst="orthographicFront"/>
            <a:lightRig rig="flat" dir="t"/>
          </a:scene3d>
        </p:grpSpPr>
        <p:sp>
          <p:nvSpPr>
            <p:cNvPr id="9" name="Abgerundetes Rechteck 8"/>
            <p:cNvSpPr/>
            <p:nvPr/>
          </p:nvSpPr>
          <p:spPr>
            <a:xfrm>
              <a:off x="306228" y="2715382"/>
              <a:ext cx="4824003" cy="354240"/>
            </a:xfrm>
            <a:prstGeom prst="roundRect">
              <a:avLst/>
            </a:prstGeom>
            <a:sp3d prstMaterial="dkEdge">
              <a:bevelT w="8200" h="38100"/>
            </a:sp3d>
          </p:spPr>
          <p:style>
            <a:lnRef idx="0">
              <a:schemeClr val="lt1">
                <a:hueOff val="0"/>
                <a:satOff val="0"/>
                <a:lumOff val="0"/>
                <a:alphaOff val="0"/>
              </a:schemeClr>
            </a:lnRef>
            <a:fillRef idx="2">
              <a:schemeClr val="accent4">
                <a:hueOff val="0"/>
                <a:satOff val="0"/>
                <a:lumOff val="0"/>
                <a:alphaOff val="0"/>
              </a:schemeClr>
            </a:fillRef>
            <a:effectRef idx="1">
              <a:schemeClr val="accent4">
                <a:hueOff val="0"/>
                <a:satOff val="0"/>
                <a:lumOff val="0"/>
                <a:alphaOff val="0"/>
              </a:schemeClr>
            </a:effectRef>
            <a:fontRef idx="minor">
              <a:schemeClr val="dk1"/>
            </a:fontRef>
          </p:style>
        </p:sp>
        <p:sp>
          <p:nvSpPr>
            <p:cNvPr id="10" name="Abgerundetes Rechteck 6"/>
            <p:cNvSpPr txBox="1"/>
            <p:nvPr/>
          </p:nvSpPr>
          <p:spPr>
            <a:xfrm>
              <a:off x="323521" y="2732675"/>
              <a:ext cx="4789417" cy="319654"/>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62046" tIns="0" rIns="162046" bIns="0" numCol="1" spcCol="1270" anchor="ctr" anchorCtr="0">
              <a:noAutofit/>
            </a:bodyPr>
            <a:lstStyle/>
            <a:p>
              <a:pPr defTabSz="488950">
                <a:lnSpc>
                  <a:spcPct val="90000"/>
                </a:lnSpc>
                <a:spcBef>
                  <a:spcPct val="0"/>
                </a:spcBef>
                <a:spcAft>
                  <a:spcPct val="35000"/>
                </a:spcAft>
              </a:pPr>
              <a:r>
                <a:rPr lang="de-DE" sz="1600" b="1" dirty="0">
                  <a:latin typeface="Arial" panose="020B0604020202020204" pitchFamily="34" charset="0"/>
                  <a:cs typeface="Arial" panose="020B0604020202020204" pitchFamily="34" charset="0"/>
                </a:rPr>
                <a:t>Gremiumsbeschlüsse – Gemeinderat – Mitglieder FC - Bürgerbeteiligung</a:t>
              </a:r>
            </a:p>
          </p:txBody>
        </p:sp>
      </p:grpSp>
      <p:sp>
        <p:nvSpPr>
          <p:cNvPr id="13" name="Textfeld 12"/>
          <p:cNvSpPr txBox="1"/>
          <p:nvPr/>
        </p:nvSpPr>
        <p:spPr>
          <a:xfrm>
            <a:off x="2362200" y="2257926"/>
            <a:ext cx="6014788" cy="307777"/>
          </a:xfrm>
          <a:prstGeom prst="rect">
            <a:avLst/>
          </a:prstGeom>
          <a:noFill/>
        </p:spPr>
        <p:txBody>
          <a:bodyPr wrap="none" rtlCol="0">
            <a:spAutoFit/>
          </a:bodyPr>
          <a:lstStyle/>
          <a:p>
            <a:pPr marL="285750" lvl="1" indent="-285750">
              <a:buFont typeface="Arial" panose="020B0604020202020204" pitchFamily="34" charset="0"/>
              <a:buChar char="•"/>
            </a:pPr>
            <a:r>
              <a:rPr lang="de-DE" sz="1400" b="1" dirty="0">
                <a:solidFill>
                  <a:srgbClr val="FF0000"/>
                </a:solidFill>
                <a:latin typeface="Arial" panose="020B0604020202020204" pitchFamily="34" charset="0"/>
                <a:cs typeface="Arial" panose="020B0604020202020204" pitchFamily="34" charset="0"/>
              </a:rPr>
              <a:t>Gemeinderat</a:t>
            </a:r>
            <a:r>
              <a:rPr lang="de-DE" sz="1400" dirty="0">
                <a:latin typeface="Arial" panose="020B0604020202020204" pitchFamily="34" charset="0"/>
                <a:cs typeface="Arial" panose="020B0604020202020204" pitchFamily="34" charset="0"/>
              </a:rPr>
              <a:t> – Grundsatzbeschluss FC und Bürgerbeteiligung fehlen</a:t>
            </a:r>
          </a:p>
        </p:txBody>
      </p:sp>
      <p:sp>
        <p:nvSpPr>
          <p:cNvPr id="14" name="Textfeld 13"/>
          <p:cNvSpPr txBox="1"/>
          <p:nvPr/>
        </p:nvSpPr>
        <p:spPr>
          <a:xfrm>
            <a:off x="2514601" y="4490390"/>
            <a:ext cx="6317755" cy="1500411"/>
          </a:xfrm>
          <a:prstGeom prst="rect">
            <a:avLst/>
          </a:prstGeom>
          <a:noFill/>
        </p:spPr>
        <p:txBody>
          <a:bodyPr wrap="none" rtlCol="0">
            <a:spAutoFit/>
          </a:bodyPr>
          <a:lstStyle/>
          <a:p>
            <a:pPr marL="457200" lvl="4" indent="-285750" defTabSz="488950">
              <a:lnSpc>
                <a:spcPct val="90000"/>
              </a:lnSpc>
              <a:spcBef>
                <a:spcPct val="0"/>
              </a:spcBef>
              <a:spcAft>
                <a:spcPct val="15000"/>
              </a:spcAft>
              <a:buFont typeface="Courier New" panose="02070309020205020404" pitchFamily="49" charset="0"/>
              <a:buChar char="o"/>
            </a:pPr>
            <a:r>
              <a:rPr lang="de-DE" sz="1400" dirty="0">
                <a:latin typeface="Arial" panose="020B0604020202020204" pitchFamily="34" charset="0"/>
                <a:cs typeface="Arial" panose="020B0604020202020204" pitchFamily="34" charset="0"/>
              </a:rPr>
              <a:t>das Wäldchen</a:t>
            </a:r>
          </a:p>
          <a:p>
            <a:pPr marL="457200" lvl="4" indent="-285750" defTabSz="488950">
              <a:lnSpc>
                <a:spcPct val="90000"/>
              </a:lnSpc>
              <a:spcBef>
                <a:spcPct val="0"/>
              </a:spcBef>
              <a:spcAft>
                <a:spcPct val="15000"/>
              </a:spcAft>
              <a:buFont typeface="Courier New" panose="02070309020205020404" pitchFamily="49" charset="0"/>
              <a:buChar char="o"/>
            </a:pPr>
            <a:r>
              <a:rPr lang="de-DE" sz="1400" dirty="0">
                <a:latin typeface="Arial" panose="020B0604020202020204" pitchFamily="34" charset="0"/>
                <a:cs typeface="Arial" panose="020B0604020202020204" pitchFamily="34" charset="0"/>
              </a:rPr>
              <a:t>genereller Eingriff in die Natur</a:t>
            </a:r>
          </a:p>
          <a:p>
            <a:pPr marL="457200" lvl="4" indent="-285750" defTabSz="488950">
              <a:lnSpc>
                <a:spcPct val="90000"/>
              </a:lnSpc>
              <a:spcBef>
                <a:spcPct val="0"/>
              </a:spcBef>
              <a:spcAft>
                <a:spcPct val="15000"/>
              </a:spcAft>
              <a:buFont typeface="Courier New" panose="02070309020205020404" pitchFamily="49" charset="0"/>
              <a:buChar char="o"/>
            </a:pPr>
            <a:r>
              <a:rPr lang="de-DE" sz="1400" dirty="0">
                <a:latin typeface="Arial" panose="020B0604020202020204" pitchFamily="34" charset="0"/>
                <a:cs typeface="Arial" panose="020B0604020202020204" pitchFamily="34" charset="0"/>
              </a:rPr>
              <a:t>Anzahl der Plätze / Fusion der </a:t>
            </a:r>
            <a:r>
              <a:rPr lang="de-DE" sz="1400" dirty="0" err="1">
                <a:latin typeface="Arial" panose="020B0604020202020204" pitchFamily="34" charset="0"/>
                <a:cs typeface="Arial" panose="020B0604020202020204" pitchFamily="34" charset="0"/>
              </a:rPr>
              <a:t>Fussballvereine</a:t>
            </a:r>
            <a:endParaRPr lang="de-DE" sz="1400" dirty="0">
              <a:latin typeface="Arial" panose="020B0604020202020204" pitchFamily="34" charset="0"/>
              <a:cs typeface="Arial" panose="020B0604020202020204" pitchFamily="34" charset="0"/>
            </a:endParaRPr>
          </a:p>
          <a:p>
            <a:pPr marL="457200" lvl="4" indent="-285750" defTabSz="488950">
              <a:lnSpc>
                <a:spcPct val="90000"/>
              </a:lnSpc>
              <a:spcBef>
                <a:spcPct val="0"/>
              </a:spcBef>
              <a:spcAft>
                <a:spcPct val="15000"/>
              </a:spcAft>
              <a:buFont typeface="Courier New" panose="02070309020205020404" pitchFamily="49" charset="0"/>
              <a:buChar char="o"/>
            </a:pPr>
            <a:r>
              <a:rPr lang="de-DE" sz="1400" dirty="0">
                <a:latin typeface="Arial" panose="020B0604020202020204" pitchFamily="34" charset="0"/>
                <a:cs typeface="Arial" panose="020B0604020202020204" pitchFamily="34" charset="0"/>
              </a:rPr>
              <a:t>Verwendung FC Gelände</a:t>
            </a:r>
          </a:p>
          <a:p>
            <a:pPr marL="457200" lvl="4" indent="-285750" defTabSz="488950">
              <a:lnSpc>
                <a:spcPct val="90000"/>
              </a:lnSpc>
              <a:spcBef>
                <a:spcPct val="0"/>
              </a:spcBef>
              <a:spcAft>
                <a:spcPct val="15000"/>
              </a:spcAft>
              <a:buFont typeface="Courier New" panose="02070309020205020404" pitchFamily="49" charset="0"/>
              <a:buChar char="o"/>
            </a:pPr>
            <a:r>
              <a:rPr lang="de-DE" sz="1400" dirty="0">
                <a:latin typeface="Arial" panose="020B0604020202020204" pitchFamily="34" charset="0"/>
                <a:cs typeface="Arial" panose="020B0604020202020204" pitchFamily="34" charset="0"/>
              </a:rPr>
              <a:t>ist die Gesamtkonzeptstudie (Bsp. Spielplatz), ob der FC verlagern wird</a:t>
            </a:r>
          </a:p>
          <a:p>
            <a:endParaRPr lang="de-DE" dirty="0"/>
          </a:p>
        </p:txBody>
      </p:sp>
      <p:sp>
        <p:nvSpPr>
          <p:cNvPr id="15" name="Textfeld 14"/>
          <p:cNvSpPr txBox="1"/>
          <p:nvPr/>
        </p:nvSpPr>
        <p:spPr>
          <a:xfrm>
            <a:off x="2362200" y="3283253"/>
            <a:ext cx="5573962" cy="1015663"/>
          </a:xfrm>
          <a:prstGeom prst="rect">
            <a:avLst/>
          </a:prstGeom>
          <a:noFill/>
        </p:spPr>
        <p:txBody>
          <a:bodyPr wrap="none" rtlCol="0">
            <a:spAutoFit/>
          </a:bodyPr>
          <a:lstStyle/>
          <a:p>
            <a:pPr marL="285750" lvl="1" indent="-285750">
              <a:buFont typeface="Arial" panose="020B0604020202020204" pitchFamily="34" charset="0"/>
              <a:buChar char="•"/>
            </a:pPr>
            <a:r>
              <a:rPr lang="de-DE" sz="1400" b="1" dirty="0">
                <a:solidFill>
                  <a:srgbClr val="FF0000"/>
                </a:solidFill>
                <a:latin typeface="Arial" panose="020B0604020202020204" pitchFamily="34" charset="0"/>
                <a:cs typeface="Arial" panose="020B0604020202020204" pitchFamily="34" charset="0"/>
              </a:rPr>
              <a:t>Bürgerbeteiligung</a:t>
            </a:r>
            <a:r>
              <a:rPr lang="de-DE" sz="1400" dirty="0">
                <a:latin typeface="Arial" panose="020B0604020202020204" pitchFamily="34" charset="0"/>
                <a:cs typeface="Arial" panose="020B0604020202020204" pitchFamily="34" charset="0"/>
              </a:rPr>
              <a:t> – Grundsatzentscheidungen Gemeinde und </a:t>
            </a:r>
            <a:br>
              <a:rPr lang="de-DE" sz="1400" dirty="0">
                <a:latin typeface="Arial" panose="020B0604020202020204" pitchFamily="34" charset="0"/>
                <a:cs typeface="Arial" panose="020B0604020202020204" pitchFamily="34" charset="0"/>
              </a:rPr>
            </a:br>
            <a:r>
              <a:rPr lang="de-DE" sz="1400" dirty="0">
                <a:latin typeface="Arial" panose="020B0604020202020204" pitchFamily="34" charset="0"/>
                <a:cs typeface="Arial" panose="020B0604020202020204" pitchFamily="34" charset="0"/>
              </a:rPr>
              <a:t>FC fehlen (es sei denn, ein genereller Eingriff ist auf Grund der </a:t>
            </a:r>
            <a:br>
              <a:rPr lang="de-DE" sz="1400" dirty="0">
                <a:latin typeface="Arial" panose="020B0604020202020204" pitchFamily="34" charset="0"/>
                <a:cs typeface="Arial" panose="020B0604020202020204" pitchFamily="34" charset="0"/>
              </a:rPr>
            </a:br>
            <a:r>
              <a:rPr lang="de-DE" sz="1400" dirty="0">
                <a:latin typeface="Arial" panose="020B0604020202020204" pitchFamily="34" charset="0"/>
                <a:cs typeface="Arial" panose="020B0604020202020204" pitchFamily="34" charset="0"/>
              </a:rPr>
              <a:t>naturfachlichen Prüfung nicht möglich)</a:t>
            </a:r>
          </a:p>
          <a:p>
            <a:endParaRPr lang="de-DE" dirty="0"/>
          </a:p>
        </p:txBody>
      </p:sp>
      <p:sp>
        <p:nvSpPr>
          <p:cNvPr id="16" name="Textfeld 15"/>
          <p:cNvSpPr txBox="1"/>
          <p:nvPr/>
        </p:nvSpPr>
        <p:spPr>
          <a:xfrm>
            <a:off x="2362201" y="2657856"/>
            <a:ext cx="5773825" cy="523220"/>
          </a:xfrm>
          <a:prstGeom prst="rect">
            <a:avLst/>
          </a:prstGeom>
          <a:noFill/>
        </p:spPr>
        <p:txBody>
          <a:bodyPr wrap="none" rtlCol="0">
            <a:spAutoFit/>
          </a:bodyPr>
          <a:lstStyle/>
          <a:p>
            <a:pPr marL="285750" lvl="1" indent="-285750">
              <a:buFont typeface="Arial" panose="020B0604020202020204" pitchFamily="34" charset="0"/>
              <a:buChar char="•"/>
            </a:pPr>
            <a:r>
              <a:rPr lang="de-DE" sz="1400" b="1" dirty="0">
                <a:solidFill>
                  <a:srgbClr val="FF0000"/>
                </a:solidFill>
                <a:latin typeface="Arial" panose="020B0604020202020204" pitchFamily="34" charset="0"/>
                <a:cs typeface="Arial" panose="020B0604020202020204" pitchFamily="34" charset="0"/>
              </a:rPr>
              <a:t>FC</a:t>
            </a:r>
            <a:r>
              <a:rPr lang="de-DE" sz="1400" dirty="0">
                <a:latin typeface="Arial" panose="020B0604020202020204" pitchFamily="34" charset="0"/>
                <a:cs typeface="Arial" panose="020B0604020202020204" pitchFamily="34" charset="0"/>
              </a:rPr>
              <a:t> – konkretes Angebot der Gemeinde über Anzahl und Lage der </a:t>
            </a:r>
            <a:br>
              <a:rPr lang="de-DE" sz="1400" dirty="0">
                <a:latin typeface="Arial" panose="020B0604020202020204" pitchFamily="34" charset="0"/>
                <a:cs typeface="Arial" panose="020B0604020202020204" pitchFamily="34" charset="0"/>
              </a:rPr>
            </a:br>
            <a:r>
              <a:rPr lang="de-DE" sz="1400" dirty="0">
                <a:latin typeface="Arial" panose="020B0604020202020204" pitchFamily="34" charset="0"/>
                <a:cs typeface="Arial" panose="020B0604020202020204" pitchFamily="34" charset="0"/>
              </a:rPr>
              <a:t>Plätze und Lage Funktionsgebäude notwendig</a:t>
            </a:r>
          </a:p>
        </p:txBody>
      </p:sp>
      <p:sp>
        <p:nvSpPr>
          <p:cNvPr id="17" name="Textfeld 16"/>
          <p:cNvSpPr txBox="1"/>
          <p:nvPr/>
        </p:nvSpPr>
        <p:spPr>
          <a:xfrm>
            <a:off x="2362200" y="4102161"/>
            <a:ext cx="2593980" cy="307777"/>
          </a:xfrm>
          <a:prstGeom prst="rect">
            <a:avLst/>
          </a:prstGeom>
          <a:noFill/>
        </p:spPr>
        <p:txBody>
          <a:bodyPr wrap="none" rtlCol="0">
            <a:spAutoFit/>
          </a:bodyPr>
          <a:lstStyle/>
          <a:p>
            <a:pPr marL="285750" lvl="2" indent="-285750">
              <a:buFont typeface="Arial" panose="020B0604020202020204" pitchFamily="34" charset="0"/>
              <a:buChar char="•"/>
            </a:pPr>
            <a:r>
              <a:rPr lang="de-DE" sz="1400" dirty="0">
                <a:latin typeface="Arial" panose="020B0604020202020204" pitchFamily="34" charset="0"/>
                <a:cs typeface="Arial" panose="020B0604020202020204" pitchFamily="34" charset="0"/>
              </a:rPr>
              <a:t>Bisherige Diskussion über:</a:t>
            </a:r>
          </a:p>
        </p:txBody>
      </p:sp>
    </p:spTree>
    <p:extLst>
      <p:ext uri="{BB962C8B-B14F-4D97-AF65-F5344CB8AC3E}">
        <p14:creationId xmlns:p14="http://schemas.microsoft.com/office/powerpoint/2010/main" val="31686802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anim calcmode="lin" valueType="num">
                                      <p:cBhvr additive="base">
                                        <p:cTn id="17" dur="500" fill="hold"/>
                                        <p:tgtEl>
                                          <p:spTgt spid="13"/>
                                        </p:tgtEl>
                                        <p:attrNameLst>
                                          <p:attrName>ppt_x</p:attrName>
                                        </p:attrNameLst>
                                      </p:cBhvr>
                                      <p:tavLst>
                                        <p:tav tm="0">
                                          <p:val>
                                            <p:strVal val="#ppt_x"/>
                                          </p:val>
                                        </p:tav>
                                        <p:tav tm="100000">
                                          <p:val>
                                            <p:strVal val="#ppt_x"/>
                                          </p:val>
                                        </p:tav>
                                      </p:tavLst>
                                    </p:anim>
                                    <p:anim calcmode="lin" valueType="num">
                                      <p:cBhvr additive="base">
                                        <p:cTn id="1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anim calcmode="lin" valueType="num">
                                      <p:cBhvr additive="base">
                                        <p:cTn id="23" dur="500" fill="hold"/>
                                        <p:tgtEl>
                                          <p:spTgt spid="16"/>
                                        </p:tgtEl>
                                        <p:attrNameLst>
                                          <p:attrName>ppt_x</p:attrName>
                                        </p:attrNameLst>
                                      </p:cBhvr>
                                      <p:tavLst>
                                        <p:tav tm="0">
                                          <p:val>
                                            <p:strVal val="#ppt_x"/>
                                          </p:val>
                                        </p:tav>
                                        <p:tav tm="100000">
                                          <p:val>
                                            <p:strVal val="#ppt_x"/>
                                          </p:val>
                                        </p:tav>
                                      </p:tavLst>
                                    </p:anim>
                                    <p:anim calcmode="lin" valueType="num">
                                      <p:cBhvr additive="base">
                                        <p:cTn id="2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5"/>
                                        </p:tgtEl>
                                        <p:attrNameLst>
                                          <p:attrName>style.visibility</p:attrName>
                                        </p:attrNameLst>
                                      </p:cBhvr>
                                      <p:to>
                                        <p:strVal val="visible"/>
                                      </p:to>
                                    </p:set>
                                    <p:anim calcmode="lin" valueType="num">
                                      <p:cBhvr additive="base">
                                        <p:cTn id="29" dur="500" fill="hold"/>
                                        <p:tgtEl>
                                          <p:spTgt spid="15"/>
                                        </p:tgtEl>
                                        <p:attrNameLst>
                                          <p:attrName>ppt_x</p:attrName>
                                        </p:attrNameLst>
                                      </p:cBhvr>
                                      <p:tavLst>
                                        <p:tav tm="0">
                                          <p:val>
                                            <p:strVal val="#ppt_x"/>
                                          </p:val>
                                        </p:tav>
                                        <p:tav tm="100000">
                                          <p:val>
                                            <p:strVal val="#ppt_x"/>
                                          </p:val>
                                        </p:tav>
                                      </p:tavLst>
                                    </p:anim>
                                    <p:anim calcmode="lin" valueType="num">
                                      <p:cBhvr additive="base">
                                        <p:cTn id="3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anim calcmode="lin" valueType="num">
                                      <p:cBhvr additive="base">
                                        <p:cTn id="35" dur="500" fill="hold"/>
                                        <p:tgtEl>
                                          <p:spTgt spid="17"/>
                                        </p:tgtEl>
                                        <p:attrNameLst>
                                          <p:attrName>ppt_x</p:attrName>
                                        </p:attrNameLst>
                                      </p:cBhvr>
                                      <p:tavLst>
                                        <p:tav tm="0">
                                          <p:val>
                                            <p:strVal val="#ppt_x"/>
                                          </p:val>
                                        </p:tav>
                                        <p:tav tm="100000">
                                          <p:val>
                                            <p:strVal val="#ppt_x"/>
                                          </p:val>
                                        </p:tav>
                                      </p:tavLst>
                                    </p:anim>
                                    <p:anim calcmode="lin" valueType="num">
                                      <p:cBhvr additive="base">
                                        <p:cTn id="36"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4"/>
                                        </p:tgtEl>
                                        <p:attrNameLst>
                                          <p:attrName>style.visibility</p:attrName>
                                        </p:attrNameLst>
                                      </p:cBhvr>
                                      <p:to>
                                        <p:strVal val="visible"/>
                                      </p:to>
                                    </p:set>
                                    <p:anim calcmode="lin" valueType="num">
                                      <p:cBhvr additive="base">
                                        <p:cTn id="41" dur="500" fill="hold"/>
                                        <p:tgtEl>
                                          <p:spTgt spid="14"/>
                                        </p:tgtEl>
                                        <p:attrNameLst>
                                          <p:attrName>ppt_x</p:attrName>
                                        </p:attrNameLst>
                                      </p:cBhvr>
                                      <p:tavLst>
                                        <p:tav tm="0">
                                          <p:val>
                                            <p:strVal val="#ppt_x"/>
                                          </p:val>
                                        </p:tav>
                                        <p:tav tm="100000">
                                          <p:val>
                                            <p:strVal val="#ppt_x"/>
                                          </p:val>
                                        </p:tav>
                                      </p:tavLst>
                                    </p:anim>
                                    <p:anim calcmode="lin" valueType="num">
                                      <p:cBhvr additive="base">
                                        <p:cTn id="4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16" grpId="0"/>
      <p:bldP spid="1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umsplatzhalter 3"/>
          <p:cNvSpPr>
            <a:spLocks noGrp="1"/>
          </p:cNvSpPr>
          <p:nvPr>
            <p:ph type="dt" sz="half" idx="2"/>
          </p:nvPr>
        </p:nvSpPr>
        <p:spPr/>
        <p:txBody>
          <a:bodyPr/>
          <a:lstStyle/>
          <a:p>
            <a:fld id="{1E6051EE-4264-4CD6-9EA5-8FBD8EBDF72F}" type="datetime3">
              <a:rPr lang="de-DE" smtClean="0"/>
              <a:t>23/11/21</a:t>
            </a:fld>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16</a:t>
            </a:fld>
            <a:endParaRPr lang="de-DE" dirty="0"/>
          </a:p>
        </p:txBody>
      </p:sp>
      <p:grpSp>
        <p:nvGrpSpPr>
          <p:cNvPr id="7" name="Gruppieren 6"/>
          <p:cNvGrpSpPr/>
          <p:nvPr/>
        </p:nvGrpSpPr>
        <p:grpSpPr>
          <a:xfrm>
            <a:off x="1955389" y="265876"/>
            <a:ext cx="7200000" cy="900000"/>
            <a:chOff x="300018" y="5754502"/>
            <a:chExt cx="4824003" cy="354240"/>
          </a:xfrm>
          <a:scene3d>
            <a:camera prst="orthographicFront"/>
            <a:lightRig rig="flat" dir="t"/>
          </a:scene3d>
        </p:grpSpPr>
        <p:sp>
          <p:nvSpPr>
            <p:cNvPr id="23" name="Abgerundetes Rechteck 22"/>
            <p:cNvSpPr/>
            <p:nvPr/>
          </p:nvSpPr>
          <p:spPr>
            <a:xfrm>
              <a:off x="300018" y="5754502"/>
              <a:ext cx="4824003" cy="354240"/>
            </a:xfrm>
            <a:prstGeom prst="roundRect">
              <a:avLst/>
            </a:prstGeom>
            <a:sp3d prstMaterial="dkEdge">
              <a:bevelT w="8200" h="38100"/>
            </a:sp3d>
          </p:spPr>
          <p:style>
            <a:lnRef idx="0">
              <a:schemeClr val="lt1">
                <a:hueOff val="0"/>
                <a:satOff val="0"/>
                <a:lumOff val="0"/>
                <a:alphaOff val="0"/>
              </a:schemeClr>
            </a:lnRef>
            <a:fillRef idx="2">
              <a:schemeClr val="accent4">
                <a:hueOff val="0"/>
                <a:satOff val="0"/>
                <a:lumOff val="0"/>
                <a:alphaOff val="0"/>
              </a:schemeClr>
            </a:fillRef>
            <a:effectRef idx="1">
              <a:schemeClr val="accent4">
                <a:hueOff val="0"/>
                <a:satOff val="0"/>
                <a:lumOff val="0"/>
                <a:alphaOff val="0"/>
              </a:schemeClr>
            </a:effectRef>
            <a:fontRef idx="minor">
              <a:schemeClr val="dk1"/>
            </a:fontRef>
          </p:style>
        </p:sp>
        <p:sp>
          <p:nvSpPr>
            <p:cNvPr id="24" name="Abgerundetes Rechteck 4"/>
            <p:cNvSpPr txBox="1"/>
            <p:nvPr/>
          </p:nvSpPr>
          <p:spPr>
            <a:xfrm>
              <a:off x="317311" y="5771795"/>
              <a:ext cx="4789417" cy="319654"/>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62046" tIns="0" rIns="162046" bIns="0" numCol="1" spcCol="1270" anchor="ctr" anchorCtr="0">
              <a:noAutofit/>
            </a:bodyPr>
            <a:lstStyle/>
            <a:p>
              <a:pPr defTabSz="488950">
                <a:lnSpc>
                  <a:spcPct val="90000"/>
                </a:lnSpc>
                <a:spcBef>
                  <a:spcPct val="0"/>
                </a:spcBef>
                <a:spcAft>
                  <a:spcPct val="35000"/>
                </a:spcAft>
              </a:pPr>
              <a:r>
                <a:rPr lang="de-DE" sz="1100" b="1" dirty="0">
                  <a:latin typeface="Arial" panose="020B0604020202020204" pitchFamily="34" charset="0"/>
                  <a:cs typeface="Arial" panose="020B0604020202020204" pitchFamily="34" charset="0"/>
                </a:rPr>
                <a:t>Grundsatzbeschluss und Angebot an den FC durch die Gemeinde </a:t>
              </a:r>
              <a:br>
                <a:rPr lang="de-DE" sz="1100" b="1" dirty="0">
                  <a:latin typeface="Arial" panose="020B0604020202020204" pitchFamily="34" charset="0"/>
                  <a:cs typeface="Arial" panose="020B0604020202020204" pitchFamily="34" charset="0"/>
                </a:rPr>
              </a:br>
              <a:r>
                <a:rPr lang="de-DE" sz="1100" b="1" dirty="0">
                  <a:latin typeface="Arial" panose="020B0604020202020204" pitchFamily="34" charset="0"/>
                  <a:cs typeface="Arial" panose="020B0604020202020204" pitchFamily="34" charset="0"/>
                </a:rPr>
                <a:t>– Lage und Anzahl der Plätze und des Funktionsgebäudes</a:t>
              </a:r>
            </a:p>
          </p:txBody>
        </p:sp>
      </p:grpSp>
      <p:grpSp>
        <p:nvGrpSpPr>
          <p:cNvPr id="8" name="Gruppieren 7"/>
          <p:cNvGrpSpPr/>
          <p:nvPr/>
        </p:nvGrpSpPr>
        <p:grpSpPr>
          <a:xfrm>
            <a:off x="1955389" y="1312268"/>
            <a:ext cx="7200000" cy="900000"/>
            <a:chOff x="306228" y="6298822"/>
            <a:chExt cx="4824003" cy="354240"/>
          </a:xfrm>
          <a:scene3d>
            <a:camera prst="orthographicFront"/>
            <a:lightRig rig="flat" dir="t"/>
          </a:scene3d>
        </p:grpSpPr>
        <p:sp>
          <p:nvSpPr>
            <p:cNvPr id="21" name="Abgerundetes Rechteck 20"/>
            <p:cNvSpPr/>
            <p:nvPr/>
          </p:nvSpPr>
          <p:spPr>
            <a:xfrm>
              <a:off x="306228" y="6298822"/>
              <a:ext cx="4824003" cy="354240"/>
            </a:xfrm>
            <a:prstGeom prst="roundRect">
              <a:avLst/>
            </a:prstGeom>
            <a:sp3d prstMaterial="dkEdge">
              <a:bevelT w="8200" h="38100"/>
            </a:sp3d>
          </p:spPr>
          <p:style>
            <a:lnRef idx="0">
              <a:schemeClr val="lt1">
                <a:hueOff val="0"/>
                <a:satOff val="0"/>
                <a:lumOff val="0"/>
                <a:alphaOff val="0"/>
              </a:schemeClr>
            </a:lnRef>
            <a:fillRef idx="2">
              <a:schemeClr val="accent4">
                <a:hueOff val="0"/>
                <a:satOff val="0"/>
                <a:lumOff val="0"/>
                <a:alphaOff val="0"/>
              </a:schemeClr>
            </a:fillRef>
            <a:effectRef idx="1">
              <a:schemeClr val="accent4">
                <a:hueOff val="0"/>
                <a:satOff val="0"/>
                <a:lumOff val="0"/>
                <a:alphaOff val="0"/>
              </a:schemeClr>
            </a:effectRef>
            <a:fontRef idx="minor">
              <a:schemeClr val="dk1"/>
            </a:fontRef>
          </p:style>
        </p:sp>
        <p:sp>
          <p:nvSpPr>
            <p:cNvPr id="22" name="Abgerundetes Rechteck 6"/>
            <p:cNvSpPr txBox="1"/>
            <p:nvPr/>
          </p:nvSpPr>
          <p:spPr>
            <a:xfrm>
              <a:off x="323521" y="6316115"/>
              <a:ext cx="4789417" cy="319654"/>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62046" tIns="0" rIns="162046" bIns="0" numCol="1" spcCol="1270" anchor="ctr" anchorCtr="0">
              <a:noAutofit/>
            </a:bodyPr>
            <a:lstStyle/>
            <a:p>
              <a:pPr defTabSz="488950">
                <a:lnSpc>
                  <a:spcPct val="90000"/>
                </a:lnSpc>
                <a:spcBef>
                  <a:spcPct val="0"/>
                </a:spcBef>
                <a:spcAft>
                  <a:spcPct val="35000"/>
                </a:spcAft>
              </a:pPr>
              <a:r>
                <a:rPr lang="de-DE" sz="1100" b="1" dirty="0">
                  <a:latin typeface="Arial" panose="020B0604020202020204" pitchFamily="34" charset="0"/>
                  <a:cs typeface="Arial" panose="020B0604020202020204" pitchFamily="34" charset="0"/>
                </a:rPr>
                <a:t>Grundsatzbeschluss FC</a:t>
              </a:r>
            </a:p>
          </p:txBody>
        </p:sp>
      </p:grpSp>
      <p:grpSp>
        <p:nvGrpSpPr>
          <p:cNvPr id="9" name="Gruppieren 8"/>
          <p:cNvGrpSpPr/>
          <p:nvPr/>
        </p:nvGrpSpPr>
        <p:grpSpPr>
          <a:xfrm>
            <a:off x="1963646" y="2358660"/>
            <a:ext cx="7200000" cy="900000"/>
            <a:chOff x="306228" y="6843142"/>
            <a:chExt cx="4824003" cy="354240"/>
          </a:xfrm>
          <a:scene3d>
            <a:camera prst="orthographicFront"/>
            <a:lightRig rig="flat" dir="t"/>
          </a:scene3d>
        </p:grpSpPr>
        <p:sp>
          <p:nvSpPr>
            <p:cNvPr id="19" name="Abgerundetes Rechteck 18"/>
            <p:cNvSpPr/>
            <p:nvPr/>
          </p:nvSpPr>
          <p:spPr>
            <a:xfrm>
              <a:off x="306228" y="6843142"/>
              <a:ext cx="4824003" cy="354240"/>
            </a:xfrm>
            <a:prstGeom prst="roundRect">
              <a:avLst/>
            </a:prstGeom>
            <a:sp3d prstMaterial="dkEdge">
              <a:bevelT w="8200" h="38100"/>
            </a:sp3d>
          </p:spPr>
          <p:style>
            <a:lnRef idx="0">
              <a:schemeClr val="lt1">
                <a:hueOff val="0"/>
                <a:satOff val="0"/>
                <a:lumOff val="0"/>
                <a:alphaOff val="0"/>
              </a:schemeClr>
            </a:lnRef>
            <a:fillRef idx="2">
              <a:schemeClr val="accent4">
                <a:hueOff val="0"/>
                <a:satOff val="0"/>
                <a:lumOff val="0"/>
                <a:alphaOff val="0"/>
              </a:schemeClr>
            </a:fillRef>
            <a:effectRef idx="1">
              <a:schemeClr val="accent4">
                <a:hueOff val="0"/>
                <a:satOff val="0"/>
                <a:lumOff val="0"/>
                <a:alphaOff val="0"/>
              </a:schemeClr>
            </a:effectRef>
            <a:fontRef idx="minor">
              <a:schemeClr val="dk1"/>
            </a:fontRef>
          </p:style>
        </p:sp>
        <p:sp>
          <p:nvSpPr>
            <p:cNvPr id="20" name="Abgerundetes Rechteck 8"/>
            <p:cNvSpPr txBox="1"/>
            <p:nvPr/>
          </p:nvSpPr>
          <p:spPr>
            <a:xfrm>
              <a:off x="323521" y="6860433"/>
              <a:ext cx="4789417" cy="319654"/>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62046" tIns="0" rIns="162046" bIns="0" numCol="1" spcCol="1270" anchor="ctr" anchorCtr="0">
              <a:noAutofit/>
            </a:bodyPr>
            <a:lstStyle/>
            <a:p>
              <a:pPr defTabSz="488950">
                <a:lnSpc>
                  <a:spcPct val="90000"/>
                </a:lnSpc>
                <a:spcBef>
                  <a:spcPct val="0"/>
                </a:spcBef>
                <a:spcAft>
                  <a:spcPct val="35000"/>
                </a:spcAft>
              </a:pPr>
              <a:r>
                <a:rPr lang="de-DE" sz="1100" b="1">
                  <a:latin typeface="Arial" panose="020B0604020202020204" pitchFamily="34" charset="0"/>
                  <a:cs typeface="Arial" panose="020B0604020202020204" pitchFamily="34" charset="0"/>
                </a:rPr>
                <a:t>Detailliertere Planung mit Kosten</a:t>
              </a:r>
            </a:p>
          </p:txBody>
        </p:sp>
      </p:grpSp>
      <p:grpSp>
        <p:nvGrpSpPr>
          <p:cNvPr id="10" name="Gruppieren 9"/>
          <p:cNvGrpSpPr/>
          <p:nvPr/>
        </p:nvGrpSpPr>
        <p:grpSpPr>
          <a:xfrm>
            <a:off x="1955215" y="3405052"/>
            <a:ext cx="7200000" cy="900000"/>
            <a:chOff x="306228" y="7387462"/>
            <a:chExt cx="4824003" cy="354240"/>
          </a:xfrm>
          <a:scene3d>
            <a:camera prst="orthographicFront"/>
            <a:lightRig rig="flat" dir="t"/>
          </a:scene3d>
        </p:grpSpPr>
        <p:sp>
          <p:nvSpPr>
            <p:cNvPr id="17" name="Abgerundetes Rechteck 16"/>
            <p:cNvSpPr/>
            <p:nvPr/>
          </p:nvSpPr>
          <p:spPr>
            <a:xfrm>
              <a:off x="306228" y="7387462"/>
              <a:ext cx="4824003" cy="354240"/>
            </a:xfrm>
            <a:prstGeom prst="roundRect">
              <a:avLst/>
            </a:prstGeom>
            <a:sp3d prstMaterial="dkEdge">
              <a:bevelT w="8200" h="38100"/>
            </a:sp3d>
          </p:spPr>
          <p:style>
            <a:lnRef idx="0">
              <a:schemeClr val="lt1">
                <a:hueOff val="0"/>
                <a:satOff val="0"/>
                <a:lumOff val="0"/>
                <a:alphaOff val="0"/>
              </a:schemeClr>
            </a:lnRef>
            <a:fillRef idx="2">
              <a:schemeClr val="accent4">
                <a:hueOff val="0"/>
                <a:satOff val="0"/>
                <a:lumOff val="0"/>
                <a:alphaOff val="0"/>
              </a:schemeClr>
            </a:fillRef>
            <a:effectRef idx="1">
              <a:schemeClr val="accent4">
                <a:hueOff val="0"/>
                <a:satOff val="0"/>
                <a:lumOff val="0"/>
                <a:alphaOff val="0"/>
              </a:schemeClr>
            </a:effectRef>
            <a:fontRef idx="minor">
              <a:schemeClr val="dk1"/>
            </a:fontRef>
          </p:style>
        </p:sp>
        <p:sp>
          <p:nvSpPr>
            <p:cNvPr id="18" name="Abgerundetes Rechteck 10"/>
            <p:cNvSpPr txBox="1"/>
            <p:nvPr/>
          </p:nvSpPr>
          <p:spPr>
            <a:xfrm>
              <a:off x="323521" y="7404755"/>
              <a:ext cx="4789417" cy="319654"/>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62046" tIns="0" rIns="162046" bIns="0" numCol="1" spcCol="1270" anchor="ctr" anchorCtr="0">
              <a:noAutofit/>
            </a:bodyPr>
            <a:lstStyle/>
            <a:p>
              <a:pPr defTabSz="488950">
                <a:lnSpc>
                  <a:spcPct val="90000"/>
                </a:lnSpc>
                <a:spcBef>
                  <a:spcPct val="0"/>
                </a:spcBef>
                <a:spcAft>
                  <a:spcPct val="35000"/>
                </a:spcAft>
              </a:pPr>
              <a:r>
                <a:rPr lang="de-DE" sz="1100" b="1">
                  <a:latin typeface="Arial" panose="020B0604020202020204" pitchFamily="34" charset="0"/>
                  <a:cs typeface="Arial" panose="020B0604020202020204" pitchFamily="34" charset="0"/>
                </a:rPr>
                <a:t>Finanzierung</a:t>
              </a:r>
            </a:p>
          </p:txBody>
        </p:sp>
      </p:grpSp>
      <p:grpSp>
        <p:nvGrpSpPr>
          <p:cNvPr id="11" name="Gruppieren 10"/>
          <p:cNvGrpSpPr/>
          <p:nvPr/>
        </p:nvGrpSpPr>
        <p:grpSpPr>
          <a:xfrm>
            <a:off x="1963646" y="4451444"/>
            <a:ext cx="7200000" cy="900000"/>
            <a:chOff x="344571" y="7931782"/>
            <a:chExt cx="4801538" cy="354240"/>
          </a:xfrm>
          <a:scene3d>
            <a:camera prst="orthographicFront"/>
            <a:lightRig rig="flat" dir="t"/>
          </a:scene3d>
        </p:grpSpPr>
        <p:sp>
          <p:nvSpPr>
            <p:cNvPr id="15" name="Abgerundetes Rechteck 14"/>
            <p:cNvSpPr/>
            <p:nvPr/>
          </p:nvSpPr>
          <p:spPr>
            <a:xfrm>
              <a:off x="344571" y="7931782"/>
              <a:ext cx="4801538" cy="354240"/>
            </a:xfrm>
            <a:prstGeom prst="roundRect">
              <a:avLst/>
            </a:prstGeom>
            <a:sp3d prstMaterial="dkEdge">
              <a:bevelT w="8200" h="38100"/>
            </a:sp3d>
          </p:spPr>
          <p:style>
            <a:lnRef idx="0">
              <a:schemeClr val="lt1">
                <a:hueOff val="0"/>
                <a:satOff val="0"/>
                <a:lumOff val="0"/>
                <a:alphaOff val="0"/>
              </a:schemeClr>
            </a:lnRef>
            <a:fillRef idx="2">
              <a:schemeClr val="accent4">
                <a:hueOff val="0"/>
                <a:satOff val="0"/>
                <a:lumOff val="0"/>
                <a:alphaOff val="0"/>
              </a:schemeClr>
            </a:fillRef>
            <a:effectRef idx="1">
              <a:schemeClr val="accent4">
                <a:hueOff val="0"/>
                <a:satOff val="0"/>
                <a:lumOff val="0"/>
                <a:alphaOff val="0"/>
              </a:schemeClr>
            </a:effectRef>
            <a:fontRef idx="minor">
              <a:schemeClr val="dk1"/>
            </a:fontRef>
          </p:style>
        </p:sp>
        <p:sp>
          <p:nvSpPr>
            <p:cNvPr id="16" name="Abgerundetes Rechteck 12"/>
            <p:cNvSpPr txBox="1"/>
            <p:nvPr/>
          </p:nvSpPr>
          <p:spPr>
            <a:xfrm>
              <a:off x="361864" y="7949075"/>
              <a:ext cx="4766952" cy="319654"/>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62046" tIns="0" rIns="162046" bIns="0" numCol="1" spcCol="1270" anchor="ctr" anchorCtr="0">
              <a:noAutofit/>
            </a:bodyPr>
            <a:lstStyle/>
            <a:p>
              <a:pPr defTabSz="488950">
                <a:lnSpc>
                  <a:spcPct val="90000"/>
                </a:lnSpc>
                <a:spcBef>
                  <a:spcPct val="0"/>
                </a:spcBef>
                <a:spcAft>
                  <a:spcPct val="35000"/>
                </a:spcAft>
              </a:pPr>
              <a:r>
                <a:rPr lang="de-DE" sz="1100" b="1">
                  <a:latin typeface="Arial" panose="020B0604020202020204" pitchFamily="34" charset="0"/>
                  <a:cs typeface="Arial" panose="020B0604020202020204" pitchFamily="34" charset="0"/>
                </a:rPr>
                <a:t>Öffentlichkeitsbeteiligung</a:t>
              </a:r>
              <a:endParaRPr lang="de-DE" sz="1400" b="1">
                <a:latin typeface="Arial" panose="020B0604020202020204" pitchFamily="34" charset="0"/>
                <a:cs typeface="Arial" panose="020B0604020202020204" pitchFamily="34" charset="0"/>
              </a:endParaRPr>
            </a:p>
          </p:txBody>
        </p:sp>
      </p:grpSp>
      <p:grpSp>
        <p:nvGrpSpPr>
          <p:cNvPr id="12" name="Gruppieren 11"/>
          <p:cNvGrpSpPr/>
          <p:nvPr/>
        </p:nvGrpSpPr>
        <p:grpSpPr>
          <a:xfrm>
            <a:off x="1955214" y="5497836"/>
            <a:ext cx="7200000" cy="900000"/>
            <a:chOff x="342967" y="8476102"/>
            <a:chExt cx="4858686" cy="354240"/>
          </a:xfrm>
          <a:scene3d>
            <a:camera prst="orthographicFront"/>
            <a:lightRig rig="flat" dir="t"/>
          </a:scene3d>
        </p:grpSpPr>
        <p:sp>
          <p:nvSpPr>
            <p:cNvPr id="13" name="Abgerundetes Rechteck 12"/>
            <p:cNvSpPr/>
            <p:nvPr/>
          </p:nvSpPr>
          <p:spPr>
            <a:xfrm>
              <a:off x="342967" y="8476102"/>
              <a:ext cx="4858686" cy="354240"/>
            </a:xfrm>
            <a:prstGeom prst="roundRect">
              <a:avLst/>
            </a:prstGeom>
            <a:sp3d prstMaterial="dkEdge">
              <a:bevelT w="8200" h="38100"/>
            </a:sp3d>
          </p:spPr>
          <p:style>
            <a:lnRef idx="0">
              <a:schemeClr val="lt1">
                <a:hueOff val="0"/>
                <a:satOff val="0"/>
                <a:lumOff val="0"/>
                <a:alphaOff val="0"/>
              </a:schemeClr>
            </a:lnRef>
            <a:fillRef idx="2">
              <a:schemeClr val="accent4">
                <a:hueOff val="0"/>
                <a:satOff val="0"/>
                <a:lumOff val="0"/>
                <a:alphaOff val="0"/>
              </a:schemeClr>
            </a:fillRef>
            <a:effectRef idx="1">
              <a:schemeClr val="accent4">
                <a:hueOff val="0"/>
                <a:satOff val="0"/>
                <a:lumOff val="0"/>
                <a:alphaOff val="0"/>
              </a:schemeClr>
            </a:effectRef>
            <a:fontRef idx="minor">
              <a:schemeClr val="dk1"/>
            </a:fontRef>
          </p:style>
        </p:sp>
        <p:sp>
          <p:nvSpPr>
            <p:cNvPr id="14" name="Abgerundetes Rechteck 14"/>
            <p:cNvSpPr txBox="1"/>
            <p:nvPr/>
          </p:nvSpPr>
          <p:spPr>
            <a:xfrm>
              <a:off x="360260" y="8493395"/>
              <a:ext cx="4824100" cy="319654"/>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62046" tIns="0" rIns="162046" bIns="0" numCol="1" spcCol="1270" anchor="ctr" anchorCtr="0">
              <a:noAutofit/>
            </a:bodyPr>
            <a:lstStyle/>
            <a:p>
              <a:pPr defTabSz="488950">
                <a:lnSpc>
                  <a:spcPct val="90000"/>
                </a:lnSpc>
                <a:spcBef>
                  <a:spcPct val="0"/>
                </a:spcBef>
                <a:spcAft>
                  <a:spcPct val="35000"/>
                </a:spcAft>
              </a:pPr>
              <a:r>
                <a:rPr lang="de-DE" sz="1100" b="1">
                  <a:latin typeface="Arial" panose="020B0604020202020204" pitchFamily="34" charset="0"/>
                  <a:cs typeface="Arial" panose="020B0604020202020204" pitchFamily="34" charset="0"/>
                </a:rPr>
                <a:t>Entscheidung</a:t>
              </a:r>
              <a:endParaRPr lang="de-DE" sz="1200" b="1">
                <a:latin typeface="Arial" panose="020B0604020202020204" pitchFamily="34" charset="0"/>
                <a:cs typeface="Arial" panose="020B0604020202020204" pitchFamily="34" charset="0"/>
              </a:endParaRPr>
            </a:p>
          </p:txBody>
        </p:sp>
      </p:grpSp>
      <p:sp>
        <p:nvSpPr>
          <p:cNvPr id="26" name="Fußzeilenplatzhalter 4"/>
          <p:cNvSpPr txBox="1">
            <a:spLocks/>
          </p:cNvSpPr>
          <p:nvPr/>
        </p:nvSpPr>
        <p:spPr>
          <a:xfrm>
            <a:off x="4140786" y="6430595"/>
            <a:ext cx="3962400" cy="365125"/>
          </a:xfrm>
          <a:prstGeom prst="rect">
            <a:avLst/>
          </a:prstGeom>
        </p:spPr>
        <p:txBody>
          <a:bodyPr vert="horz" lIns="91440" tIns="45720" rIns="91440" bIns="45720" rtlCol="0" anchor="ctr"/>
          <a:lstStyle>
            <a:defPPr>
              <a:defRPr lang="de-DE"/>
            </a:defPPr>
            <a:lvl1pPr marL="0" algn="ctr" defTabSz="914400" rtl="0" eaLnBrk="1" latinLnBrk="0" hangingPunct="1">
              <a:defRPr kumimoji="0" lang="de-DE" sz="1200" kern="1200">
                <a:solidFill>
                  <a:schemeClr val="tx1">
                    <a:tint val="75000"/>
                  </a:schemeClr>
                </a:solidFill>
                <a:latin typeface="Arial"/>
                <a:ea typeface="+mn-ea"/>
                <a:cs typeface="Arial"/>
              </a:defRPr>
            </a:lvl1pPr>
            <a:lvl2pPr marL="457200" algn="l" defTabSz="914400" rtl="0" eaLnBrk="1" latinLnBrk="0" hangingPunct="1">
              <a:defRPr lang="de-DE" sz="1800" kern="1200">
                <a:solidFill>
                  <a:schemeClr val="tx1"/>
                </a:solidFill>
                <a:latin typeface="+mn-lt"/>
                <a:ea typeface="+mn-ea"/>
                <a:cs typeface="+mn-cs"/>
              </a:defRPr>
            </a:lvl2pPr>
            <a:lvl3pPr marL="914400" algn="l" defTabSz="914400" rtl="0" eaLnBrk="1" latinLnBrk="0" hangingPunct="1">
              <a:defRPr lang="de-DE" sz="1800" kern="1200">
                <a:solidFill>
                  <a:schemeClr val="tx1"/>
                </a:solidFill>
                <a:latin typeface="+mn-lt"/>
                <a:ea typeface="+mn-ea"/>
                <a:cs typeface="+mn-cs"/>
              </a:defRPr>
            </a:lvl3pPr>
            <a:lvl4pPr marL="1371600" algn="l" defTabSz="914400" rtl="0" eaLnBrk="1" latinLnBrk="0" hangingPunct="1">
              <a:defRPr lang="de-DE" sz="1800" kern="1200">
                <a:solidFill>
                  <a:schemeClr val="tx1"/>
                </a:solidFill>
                <a:latin typeface="+mn-lt"/>
                <a:ea typeface="+mn-ea"/>
                <a:cs typeface="+mn-cs"/>
              </a:defRPr>
            </a:lvl4pPr>
            <a:lvl5pPr marL="1828800" algn="l" defTabSz="914400" rtl="0" eaLnBrk="1" latinLnBrk="0" hangingPunct="1">
              <a:defRPr lang="de-DE" sz="1800" kern="1200">
                <a:solidFill>
                  <a:schemeClr val="tx1"/>
                </a:solidFill>
                <a:latin typeface="+mn-lt"/>
                <a:ea typeface="+mn-ea"/>
                <a:cs typeface="+mn-cs"/>
              </a:defRPr>
            </a:lvl5pPr>
            <a:lvl6pPr marL="2286000" algn="l" defTabSz="914400" rtl="0" eaLnBrk="1" latinLnBrk="0" hangingPunct="1">
              <a:defRPr lang="de-DE" sz="1800" kern="1200">
                <a:solidFill>
                  <a:schemeClr val="tx1"/>
                </a:solidFill>
                <a:latin typeface="+mn-lt"/>
                <a:ea typeface="+mn-ea"/>
                <a:cs typeface="+mn-cs"/>
              </a:defRPr>
            </a:lvl6pPr>
            <a:lvl7pPr marL="2743200" algn="l" defTabSz="914400" rtl="0" eaLnBrk="1" latinLnBrk="0" hangingPunct="1">
              <a:defRPr lang="de-DE" sz="1800" kern="1200">
                <a:solidFill>
                  <a:schemeClr val="tx1"/>
                </a:solidFill>
                <a:latin typeface="+mn-lt"/>
                <a:ea typeface="+mn-ea"/>
                <a:cs typeface="+mn-cs"/>
              </a:defRPr>
            </a:lvl7pPr>
            <a:lvl8pPr marL="3200400" algn="l" defTabSz="914400" rtl="0" eaLnBrk="1" latinLnBrk="0" hangingPunct="1">
              <a:defRPr lang="de-DE" sz="1800" kern="1200">
                <a:solidFill>
                  <a:schemeClr val="tx1"/>
                </a:solidFill>
                <a:latin typeface="+mn-lt"/>
                <a:ea typeface="+mn-ea"/>
                <a:cs typeface="+mn-cs"/>
              </a:defRPr>
            </a:lvl8pPr>
            <a:lvl9pPr marL="3657600" algn="l" defTabSz="914400" rtl="0" eaLnBrk="1" latinLnBrk="0" hangingPunct="1">
              <a:defRPr lang="de-DE" sz="1800" kern="1200">
                <a:solidFill>
                  <a:schemeClr val="tx1"/>
                </a:solidFill>
                <a:latin typeface="+mn-lt"/>
                <a:ea typeface="+mn-ea"/>
                <a:cs typeface="+mn-cs"/>
              </a:defRPr>
            </a:lvl9pPr>
          </a:lstStyle>
          <a:p>
            <a:r>
              <a:rPr lang="de-DE" dirty="0"/>
              <a:t>Entwicklung </a:t>
            </a:r>
            <a:r>
              <a:rPr lang="de-DE" dirty="0" err="1"/>
              <a:t>Altenbürgzentrum</a:t>
            </a:r>
            <a:r>
              <a:rPr lang="de-DE" dirty="0"/>
              <a:t> | Bürgermeister Weigt</a:t>
            </a:r>
          </a:p>
        </p:txBody>
      </p:sp>
    </p:spTree>
    <p:extLst>
      <p:ext uri="{BB962C8B-B14F-4D97-AF65-F5344CB8AC3E}">
        <p14:creationId xmlns:p14="http://schemas.microsoft.com/office/powerpoint/2010/main" val="96095228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de-DE" dirty="0" smtClean="0"/>
              <a:t>Luftbild Karlsdorf-Neuthard</a:t>
            </a:r>
            <a:br>
              <a:rPr lang="de-DE" dirty="0" smtClean="0"/>
            </a:br>
            <a:r>
              <a:rPr lang="de-DE" dirty="0" smtClean="0"/>
              <a:t>2021</a:t>
            </a:r>
            <a:endParaRPr lang="de-DE" dirty="0"/>
          </a:p>
        </p:txBody>
      </p:sp>
      <p:sp>
        <p:nvSpPr>
          <p:cNvPr id="4" name="Datumsplatzhalter 3"/>
          <p:cNvSpPr>
            <a:spLocks noGrp="1"/>
          </p:cNvSpPr>
          <p:nvPr>
            <p:ph type="dt" sz="half" idx="2"/>
          </p:nvPr>
        </p:nvSpPr>
        <p:spPr/>
        <p:txBody>
          <a:bodyPr/>
          <a:lstStyle/>
          <a:p>
            <a:fld id="{5F099832-7304-4C39-93E2-ED0E64895140}"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dirty="0" smtClean="0"/>
              <a:t>Verlagerung FC Gelände| Bürgermeister Weigt</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17</a:t>
            </a:fld>
            <a:endParaRPr lang="de-DE" dirty="0"/>
          </a:p>
        </p:txBody>
      </p:sp>
      <p:pic>
        <p:nvPicPr>
          <p:cNvPr id="9" name="Grafik 8"/>
          <p:cNvPicPr>
            <a:picLocks noChangeAspect="1"/>
          </p:cNvPicPr>
          <p:nvPr/>
        </p:nvPicPr>
        <p:blipFill>
          <a:blip r:embed="rId2"/>
          <a:stretch>
            <a:fillRect/>
          </a:stretch>
        </p:blipFill>
        <p:spPr>
          <a:xfrm rot="5400000">
            <a:off x="3657217" y="241891"/>
            <a:ext cx="4648966" cy="6629400"/>
          </a:xfrm>
          <a:prstGeom prst="rect">
            <a:avLst/>
          </a:prstGeom>
        </p:spPr>
      </p:pic>
      <p:pic>
        <p:nvPicPr>
          <p:cNvPr id="8" name="Grafik 7" descr="File:&lt;strong&gt;Haken&lt;/strong&gt; grün.svg - Wikimedia Common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553200" y="4114800"/>
            <a:ext cx="233362" cy="219232"/>
          </a:xfrm>
          <a:prstGeom prst="rect">
            <a:avLst/>
          </a:prstGeom>
        </p:spPr>
      </p:pic>
      <p:sp>
        <p:nvSpPr>
          <p:cNvPr id="3" name="Ellipse 2"/>
          <p:cNvSpPr/>
          <p:nvPr/>
        </p:nvSpPr>
        <p:spPr>
          <a:xfrm>
            <a:off x="7315200" y="2514600"/>
            <a:ext cx="457200" cy="4572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14026395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de-DE" dirty="0" smtClean="0"/>
              <a:t>Historie</a:t>
            </a:r>
            <a:br>
              <a:rPr lang="de-DE" dirty="0" smtClean="0"/>
            </a:br>
            <a:r>
              <a:rPr lang="de-DE" dirty="0" smtClean="0"/>
              <a:t>a) </a:t>
            </a:r>
            <a:r>
              <a:rPr lang="de-DE" dirty="0" err="1" smtClean="0"/>
              <a:t>Altenbürgzentrum</a:t>
            </a:r>
            <a:r>
              <a:rPr lang="de-DE" dirty="0" smtClean="0"/>
              <a:t> – ohne Außenanlagen</a:t>
            </a:r>
            <a:endParaRPr lang="de-DE" dirty="0"/>
          </a:p>
        </p:txBody>
      </p:sp>
      <p:sp>
        <p:nvSpPr>
          <p:cNvPr id="4" name="Datumsplatzhalter 3"/>
          <p:cNvSpPr>
            <a:spLocks noGrp="1"/>
          </p:cNvSpPr>
          <p:nvPr>
            <p:ph type="dt" sz="half" idx="2"/>
          </p:nvPr>
        </p:nvSpPr>
        <p:spPr/>
        <p:txBody>
          <a:bodyPr/>
          <a:lstStyle/>
          <a:p>
            <a:fld id="{91A74FDF-29C9-44B9-9E7B-AB4F2869C9E9}"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Verlagerung FC Gelände| Bürgermeister Weigt</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18</a:t>
            </a:fld>
            <a:endParaRPr lang="de-DE" dirty="0"/>
          </a:p>
        </p:txBody>
      </p:sp>
      <p:pic>
        <p:nvPicPr>
          <p:cNvPr id="8" name="Grafik 7"/>
          <p:cNvPicPr>
            <a:picLocks noChangeAspect="1"/>
          </p:cNvPicPr>
          <p:nvPr/>
        </p:nvPicPr>
        <p:blipFill rotWithShape="1">
          <a:blip r:embed="rId2"/>
          <a:srcRect r="24191"/>
          <a:stretch/>
        </p:blipFill>
        <p:spPr>
          <a:xfrm>
            <a:off x="3444899" y="1433636"/>
            <a:ext cx="4953000" cy="4679999"/>
          </a:xfrm>
          <a:prstGeom prst="rect">
            <a:avLst/>
          </a:prstGeom>
        </p:spPr>
      </p:pic>
    </p:spTree>
    <p:extLst>
      <p:ext uri="{BB962C8B-B14F-4D97-AF65-F5344CB8AC3E}">
        <p14:creationId xmlns:p14="http://schemas.microsoft.com/office/powerpoint/2010/main" val="379997386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de-DE" dirty="0" smtClean="0"/>
              <a:t>Historie</a:t>
            </a:r>
            <a:br>
              <a:rPr lang="de-DE" dirty="0" smtClean="0"/>
            </a:br>
            <a:r>
              <a:rPr lang="de-DE" dirty="0" smtClean="0"/>
              <a:t>b) Sportplatz FV </a:t>
            </a:r>
            <a:r>
              <a:rPr lang="de-DE" dirty="0" err="1" smtClean="0"/>
              <a:t>Neuthard</a:t>
            </a:r>
            <a:r>
              <a:rPr lang="de-DE" dirty="0" smtClean="0"/>
              <a:t> auf der Bruchbühlanlage</a:t>
            </a:r>
            <a:endParaRPr lang="de-DE" dirty="0"/>
          </a:p>
        </p:txBody>
      </p:sp>
      <p:sp>
        <p:nvSpPr>
          <p:cNvPr id="4" name="Datumsplatzhalter 3"/>
          <p:cNvSpPr>
            <a:spLocks noGrp="1"/>
          </p:cNvSpPr>
          <p:nvPr>
            <p:ph type="dt" sz="half" idx="2"/>
          </p:nvPr>
        </p:nvSpPr>
        <p:spPr/>
        <p:txBody>
          <a:bodyPr/>
          <a:lstStyle/>
          <a:p>
            <a:fld id="{1BF1D874-05C1-448A-B546-4B62C984390A}"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Verlagerung FC Gelände| Bürgermeister Weigt</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19</a:t>
            </a:fld>
            <a:endParaRPr lang="de-DE" dirty="0"/>
          </a:p>
        </p:txBody>
      </p:sp>
      <p:pic>
        <p:nvPicPr>
          <p:cNvPr id="7" name="Grafik 6"/>
          <p:cNvPicPr>
            <a:picLocks noChangeAspect="1"/>
          </p:cNvPicPr>
          <p:nvPr/>
        </p:nvPicPr>
        <p:blipFill rotWithShape="1">
          <a:blip r:embed="rId2"/>
          <a:srcRect r="4762" b="3489"/>
          <a:stretch/>
        </p:blipFill>
        <p:spPr>
          <a:xfrm>
            <a:off x="4800600" y="1232108"/>
            <a:ext cx="3505200" cy="5082540"/>
          </a:xfrm>
          <a:prstGeom prst="rect">
            <a:avLst/>
          </a:prstGeom>
        </p:spPr>
      </p:pic>
      <p:sp>
        <p:nvSpPr>
          <p:cNvPr id="8" name="Rechteck 7"/>
          <p:cNvSpPr/>
          <p:nvPr/>
        </p:nvSpPr>
        <p:spPr>
          <a:xfrm>
            <a:off x="5410200" y="4876800"/>
            <a:ext cx="609600" cy="609600"/>
          </a:xfrm>
          <a:prstGeom prst="rect">
            <a:avLst/>
          </a:prstGeom>
          <a:solidFill>
            <a:srgbClr val="FF0000">
              <a:alpha val="25000"/>
            </a:srgbClr>
          </a:solid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80805910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1981200" y="317708"/>
            <a:ext cx="8534400" cy="914400"/>
          </a:xfrm>
        </p:spPr>
        <p:txBody>
          <a:bodyPr>
            <a:normAutofit fontScale="90000"/>
          </a:bodyPr>
          <a:lstStyle/>
          <a:p>
            <a:r>
              <a:rPr lang="de-DE" dirty="0"/>
              <a:t>Historie</a:t>
            </a:r>
            <a:br>
              <a:rPr lang="de-DE" dirty="0"/>
            </a:br>
            <a:r>
              <a:rPr lang="de-DE" dirty="0"/>
              <a:t>c) Konzept Sportplatz Bruchbühlanlage (</a:t>
            </a:r>
            <a:r>
              <a:rPr lang="de-DE" dirty="0">
                <a:solidFill>
                  <a:srgbClr val="FF0000"/>
                </a:solidFill>
              </a:rPr>
              <a:t>1</a:t>
            </a:r>
            <a:r>
              <a:rPr lang="de-DE" dirty="0"/>
              <a:t> </a:t>
            </a:r>
            <a:r>
              <a:rPr lang="de-DE" dirty="0" smtClean="0">
                <a:solidFill>
                  <a:srgbClr val="FF0000"/>
                </a:solidFill>
              </a:rPr>
              <a:t>Platz</a:t>
            </a:r>
            <a:r>
              <a:rPr lang="de-DE" dirty="0" smtClean="0"/>
              <a:t> &amp; </a:t>
            </a:r>
            <a:r>
              <a:rPr lang="de-DE" dirty="0"/>
              <a:t>2 Plätze)</a:t>
            </a:r>
          </a:p>
        </p:txBody>
      </p:sp>
      <p:sp>
        <p:nvSpPr>
          <p:cNvPr id="4" name="Datumsplatzhalter 3"/>
          <p:cNvSpPr>
            <a:spLocks noGrp="1"/>
          </p:cNvSpPr>
          <p:nvPr>
            <p:ph type="dt" sz="half" idx="2"/>
          </p:nvPr>
        </p:nvSpPr>
        <p:spPr/>
        <p:txBody>
          <a:bodyPr/>
          <a:lstStyle/>
          <a:p>
            <a:fld id="{E7E17BA4-82E0-4299-8AB1-280F7CE03D53}"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Verlagerung FC Gelände| Bürgermeister Weigt</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20</a:t>
            </a:fld>
            <a:endParaRPr lang="de-DE" dirty="0"/>
          </a:p>
        </p:txBody>
      </p:sp>
      <p:pic>
        <p:nvPicPr>
          <p:cNvPr id="7" name="Grafik 6"/>
          <p:cNvPicPr>
            <a:picLocks noChangeAspect="1"/>
          </p:cNvPicPr>
          <p:nvPr/>
        </p:nvPicPr>
        <p:blipFill rotWithShape="1">
          <a:blip r:embed="rId2"/>
          <a:srcRect l="3450" t="6522" r="5100" b="4347"/>
          <a:stretch/>
        </p:blipFill>
        <p:spPr>
          <a:xfrm rot="5400000">
            <a:off x="3597122" y="229140"/>
            <a:ext cx="4997757" cy="6946031"/>
          </a:xfrm>
          <a:prstGeom prst="rect">
            <a:avLst/>
          </a:prstGeom>
        </p:spPr>
      </p:pic>
    </p:spTree>
    <p:extLst>
      <p:ext uri="{BB962C8B-B14F-4D97-AF65-F5344CB8AC3E}">
        <p14:creationId xmlns:p14="http://schemas.microsoft.com/office/powerpoint/2010/main" val="5672417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1981200" y="317708"/>
            <a:ext cx="8458200" cy="914400"/>
          </a:xfrm>
        </p:spPr>
        <p:txBody>
          <a:bodyPr>
            <a:normAutofit fontScale="90000"/>
          </a:bodyPr>
          <a:lstStyle/>
          <a:p>
            <a:r>
              <a:rPr lang="de-DE" dirty="0" smtClean="0"/>
              <a:t>Historie</a:t>
            </a:r>
            <a:br>
              <a:rPr lang="de-DE" dirty="0" smtClean="0"/>
            </a:br>
            <a:r>
              <a:rPr lang="de-DE" dirty="0" smtClean="0"/>
              <a:t>c) Konzept Sportplatz </a:t>
            </a:r>
            <a:r>
              <a:rPr lang="de-DE" dirty="0"/>
              <a:t>Bruchbühlanlage (1 </a:t>
            </a:r>
            <a:r>
              <a:rPr lang="de-DE" dirty="0" smtClean="0"/>
              <a:t>Platz &amp; </a:t>
            </a:r>
            <a:r>
              <a:rPr lang="de-DE" dirty="0">
                <a:solidFill>
                  <a:srgbClr val="FF0000"/>
                </a:solidFill>
              </a:rPr>
              <a:t>2 Plätze</a:t>
            </a:r>
            <a:r>
              <a:rPr lang="de-DE" dirty="0"/>
              <a:t>)</a:t>
            </a:r>
          </a:p>
        </p:txBody>
      </p:sp>
      <p:sp>
        <p:nvSpPr>
          <p:cNvPr id="4" name="Datumsplatzhalter 3"/>
          <p:cNvSpPr>
            <a:spLocks noGrp="1"/>
          </p:cNvSpPr>
          <p:nvPr>
            <p:ph type="dt" sz="half" idx="2"/>
          </p:nvPr>
        </p:nvSpPr>
        <p:spPr/>
        <p:txBody>
          <a:bodyPr/>
          <a:lstStyle/>
          <a:p>
            <a:fld id="{BEB0F90D-9E90-4E04-85FE-41746C17E9A9}"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Verlagerung FC Gelände| Bürgermeister Weigt</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21</a:t>
            </a:fld>
            <a:endParaRPr lang="de-DE" dirty="0"/>
          </a:p>
        </p:txBody>
      </p:sp>
      <p:pic>
        <p:nvPicPr>
          <p:cNvPr id="7" name="Grafik 6"/>
          <p:cNvPicPr>
            <a:picLocks noChangeAspect="1"/>
          </p:cNvPicPr>
          <p:nvPr/>
        </p:nvPicPr>
        <p:blipFill rotWithShape="1">
          <a:blip r:embed="rId2"/>
          <a:srcRect t="6467" r="6977" b="7098"/>
          <a:stretch/>
        </p:blipFill>
        <p:spPr>
          <a:xfrm rot="5400000">
            <a:off x="3553006" y="531456"/>
            <a:ext cx="4514491" cy="5981700"/>
          </a:xfrm>
          <a:prstGeom prst="rect">
            <a:avLst/>
          </a:prstGeom>
        </p:spPr>
      </p:pic>
    </p:spTree>
    <p:extLst>
      <p:ext uri="{BB962C8B-B14F-4D97-AF65-F5344CB8AC3E}">
        <p14:creationId xmlns:p14="http://schemas.microsoft.com/office/powerpoint/2010/main" val="239439653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de-DE" dirty="0" smtClean="0"/>
              <a:t>Historie</a:t>
            </a:r>
            <a:br>
              <a:rPr lang="de-DE" dirty="0" smtClean="0"/>
            </a:br>
            <a:r>
              <a:rPr lang="de-DE" dirty="0"/>
              <a:t>d) </a:t>
            </a:r>
            <a:r>
              <a:rPr lang="de-DE" dirty="0" err="1" smtClean="0"/>
              <a:t>Altenbürgzentrum</a:t>
            </a:r>
            <a:r>
              <a:rPr lang="de-DE" dirty="0" smtClean="0"/>
              <a:t> </a:t>
            </a:r>
            <a:r>
              <a:rPr lang="de-DE" dirty="0"/>
              <a:t>mit gesamten Außenanlagen</a:t>
            </a:r>
          </a:p>
        </p:txBody>
      </p:sp>
      <p:sp>
        <p:nvSpPr>
          <p:cNvPr id="4" name="Datumsplatzhalter 3"/>
          <p:cNvSpPr>
            <a:spLocks noGrp="1"/>
          </p:cNvSpPr>
          <p:nvPr>
            <p:ph type="dt" sz="half" idx="2"/>
          </p:nvPr>
        </p:nvSpPr>
        <p:spPr/>
        <p:txBody>
          <a:bodyPr/>
          <a:lstStyle/>
          <a:p>
            <a:fld id="{2F13FAA0-074F-4E88-808C-77B5838404A5}"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Verlagerung FC Gelände| Bürgermeister Weigt</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22</a:t>
            </a:fld>
            <a:endParaRPr lang="de-DE" dirty="0"/>
          </a:p>
        </p:txBody>
      </p:sp>
      <p:pic>
        <p:nvPicPr>
          <p:cNvPr id="7" name="Grafik 6"/>
          <p:cNvPicPr>
            <a:picLocks noChangeAspect="1"/>
          </p:cNvPicPr>
          <p:nvPr/>
        </p:nvPicPr>
        <p:blipFill>
          <a:blip r:embed="rId2"/>
          <a:stretch>
            <a:fillRect/>
          </a:stretch>
        </p:blipFill>
        <p:spPr>
          <a:xfrm rot="5400000">
            <a:off x="3583101" y="1907938"/>
            <a:ext cx="5025799" cy="3600000"/>
          </a:xfrm>
          <a:prstGeom prst="rect">
            <a:avLst/>
          </a:prstGeom>
        </p:spPr>
      </p:pic>
    </p:spTree>
    <p:extLst>
      <p:ext uri="{BB962C8B-B14F-4D97-AF65-F5344CB8AC3E}">
        <p14:creationId xmlns:p14="http://schemas.microsoft.com/office/powerpoint/2010/main" val="8057920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de-DE" dirty="0"/>
              <a:t>Historie</a:t>
            </a:r>
            <a:br>
              <a:rPr lang="de-DE" dirty="0"/>
            </a:br>
            <a:r>
              <a:rPr lang="de-DE" dirty="0"/>
              <a:t>e) </a:t>
            </a:r>
            <a:r>
              <a:rPr lang="de-DE" dirty="0" smtClean="0"/>
              <a:t>Zweite Sporthalle</a:t>
            </a:r>
            <a:endParaRPr lang="de-DE" dirty="0"/>
          </a:p>
        </p:txBody>
      </p:sp>
      <p:sp>
        <p:nvSpPr>
          <p:cNvPr id="4" name="Datumsplatzhalter 3"/>
          <p:cNvSpPr>
            <a:spLocks noGrp="1"/>
          </p:cNvSpPr>
          <p:nvPr>
            <p:ph type="dt" sz="half" idx="2"/>
          </p:nvPr>
        </p:nvSpPr>
        <p:spPr/>
        <p:txBody>
          <a:bodyPr/>
          <a:lstStyle/>
          <a:p>
            <a:fld id="{D0370D84-B815-431B-BD62-8346258C064F}"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Verlagerung FC Gelände| Bürgermeister Weigt</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23</a:t>
            </a:fld>
            <a:endParaRPr lang="de-DE" dirty="0"/>
          </a:p>
        </p:txBody>
      </p:sp>
      <p:pic>
        <p:nvPicPr>
          <p:cNvPr id="7" name="Grafik 6"/>
          <p:cNvPicPr>
            <a:picLocks noChangeAspect="1"/>
          </p:cNvPicPr>
          <p:nvPr/>
        </p:nvPicPr>
        <p:blipFill rotWithShape="1">
          <a:blip r:embed="rId2"/>
          <a:srcRect l="2928" t="2952" r="4304" b="4799"/>
          <a:stretch/>
        </p:blipFill>
        <p:spPr>
          <a:xfrm rot="16200000">
            <a:off x="3771900" y="260559"/>
            <a:ext cx="4648201" cy="6591301"/>
          </a:xfrm>
          <a:prstGeom prst="rect">
            <a:avLst/>
          </a:prstGeom>
        </p:spPr>
      </p:pic>
    </p:spTree>
    <p:extLst>
      <p:ext uri="{BB962C8B-B14F-4D97-AF65-F5344CB8AC3E}">
        <p14:creationId xmlns:p14="http://schemas.microsoft.com/office/powerpoint/2010/main" val="91463249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de-DE" dirty="0" smtClean="0"/>
              <a:t>Herleitung Verlagerung FC Gelände</a:t>
            </a:r>
            <a:br>
              <a:rPr lang="de-DE" dirty="0" smtClean="0"/>
            </a:br>
            <a:r>
              <a:rPr lang="de-DE" dirty="0" smtClean="0"/>
              <a:t>a) Untersuchungsraum</a:t>
            </a:r>
            <a:endParaRPr lang="de-DE" dirty="0"/>
          </a:p>
        </p:txBody>
      </p:sp>
      <p:sp>
        <p:nvSpPr>
          <p:cNvPr id="4" name="Datumsplatzhalter 3"/>
          <p:cNvSpPr>
            <a:spLocks noGrp="1"/>
          </p:cNvSpPr>
          <p:nvPr>
            <p:ph type="dt" sz="half" idx="2"/>
          </p:nvPr>
        </p:nvSpPr>
        <p:spPr/>
        <p:txBody>
          <a:bodyPr/>
          <a:lstStyle/>
          <a:p>
            <a:fld id="{E1BBFB3F-E795-4305-A047-C81A6B09B288}"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Verlagerung FC Gelände| Bürgermeister Weigt</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24</a:t>
            </a:fld>
            <a:endParaRPr lang="de-DE" dirty="0"/>
          </a:p>
        </p:txBody>
      </p:sp>
      <p:pic>
        <p:nvPicPr>
          <p:cNvPr id="8" name="Grafik 7"/>
          <p:cNvPicPr>
            <a:picLocks noChangeAspect="1"/>
          </p:cNvPicPr>
          <p:nvPr/>
        </p:nvPicPr>
        <p:blipFill rotWithShape="1">
          <a:blip r:embed="rId2"/>
          <a:srcRect l="8609" t="16578" r="27814" b="3363"/>
          <a:stretch/>
        </p:blipFill>
        <p:spPr>
          <a:xfrm>
            <a:off x="2819400" y="1524000"/>
            <a:ext cx="6553200" cy="4641850"/>
          </a:xfrm>
          <a:prstGeom prst="rect">
            <a:avLst/>
          </a:prstGeom>
        </p:spPr>
      </p:pic>
    </p:spTree>
    <p:extLst>
      <p:ext uri="{BB962C8B-B14F-4D97-AF65-F5344CB8AC3E}">
        <p14:creationId xmlns:p14="http://schemas.microsoft.com/office/powerpoint/2010/main" val="39586666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de-DE" dirty="0"/>
              <a:t>Herleitung Verlagerung FC </a:t>
            </a:r>
            <a:r>
              <a:rPr lang="de-DE" dirty="0" smtClean="0"/>
              <a:t>Gelände</a:t>
            </a:r>
            <a:br>
              <a:rPr lang="de-DE" dirty="0" smtClean="0"/>
            </a:br>
            <a:r>
              <a:rPr lang="de-DE" dirty="0" smtClean="0"/>
              <a:t>b) Eingegrenzter Untersuchungsraum</a:t>
            </a:r>
            <a:endParaRPr lang="de-DE" dirty="0"/>
          </a:p>
        </p:txBody>
      </p:sp>
      <p:sp>
        <p:nvSpPr>
          <p:cNvPr id="4" name="Datumsplatzhalter 3"/>
          <p:cNvSpPr>
            <a:spLocks noGrp="1"/>
          </p:cNvSpPr>
          <p:nvPr>
            <p:ph type="dt" sz="half" idx="2"/>
          </p:nvPr>
        </p:nvSpPr>
        <p:spPr/>
        <p:txBody>
          <a:bodyPr/>
          <a:lstStyle/>
          <a:p>
            <a:fld id="{14319E15-2ECC-4C23-8D72-1441A943F270}"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Verlagerung FC Gelände| Bürgermeister Weigt</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25</a:t>
            </a:fld>
            <a:endParaRPr lang="de-DE" dirty="0"/>
          </a:p>
        </p:txBody>
      </p:sp>
      <p:pic>
        <p:nvPicPr>
          <p:cNvPr id="8" name="Grafik 7"/>
          <p:cNvPicPr>
            <a:picLocks noChangeAspect="1"/>
          </p:cNvPicPr>
          <p:nvPr/>
        </p:nvPicPr>
        <p:blipFill rotWithShape="1">
          <a:blip r:embed="rId2"/>
          <a:srcRect l="8228" t="16447" r="28481" b="4791"/>
          <a:stretch/>
        </p:blipFill>
        <p:spPr>
          <a:xfrm>
            <a:off x="2643563" y="1379582"/>
            <a:ext cx="6904874" cy="4833412"/>
          </a:xfrm>
          <a:prstGeom prst="rect">
            <a:avLst/>
          </a:prstGeom>
        </p:spPr>
      </p:pic>
    </p:spTree>
    <p:extLst>
      <p:ext uri="{BB962C8B-B14F-4D97-AF65-F5344CB8AC3E}">
        <p14:creationId xmlns:p14="http://schemas.microsoft.com/office/powerpoint/2010/main" val="221185582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de-DE" dirty="0" smtClean="0"/>
              <a:t>Herleitung Verlagerung FC Gelände</a:t>
            </a:r>
            <a:br>
              <a:rPr lang="de-DE" dirty="0" smtClean="0"/>
            </a:br>
            <a:r>
              <a:rPr lang="de-DE" dirty="0" smtClean="0"/>
              <a:t>c) Wichtige Rahmenbedingen</a:t>
            </a:r>
            <a:r>
              <a:rPr lang="de-DE" smtClean="0"/>
              <a:t/>
            </a:r>
            <a:br>
              <a:rPr lang="de-DE" smtClean="0"/>
            </a:br>
            <a:r>
              <a:rPr lang="de-DE" smtClean="0"/>
              <a:t>Grünzäsur</a:t>
            </a:r>
            <a:endParaRPr lang="de-DE" dirty="0"/>
          </a:p>
        </p:txBody>
      </p:sp>
      <p:sp>
        <p:nvSpPr>
          <p:cNvPr id="4" name="Datumsplatzhalter 3"/>
          <p:cNvSpPr>
            <a:spLocks noGrp="1"/>
          </p:cNvSpPr>
          <p:nvPr>
            <p:ph type="dt" sz="half" idx="2"/>
          </p:nvPr>
        </p:nvSpPr>
        <p:spPr/>
        <p:txBody>
          <a:bodyPr/>
          <a:lstStyle/>
          <a:p>
            <a:fld id="{F04B3E3B-1386-4574-BA8A-3F84FC967C82}"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Verlagerung FC Gelände| Bürgermeister Weigt</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26</a:t>
            </a:fld>
            <a:endParaRPr lang="de-DE" dirty="0"/>
          </a:p>
        </p:txBody>
      </p:sp>
      <p:pic>
        <p:nvPicPr>
          <p:cNvPr id="7" name="Grafik 6"/>
          <p:cNvPicPr>
            <a:picLocks noChangeAspect="1"/>
          </p:cNvPicPr>
          <p:nvPr/>
        </p:nvPicPr>
        <p:blipFill>
          <a:blip r:embed="rId2"/>
          <a:stretch>
            <a:fillRect/>
          </a:stretch>
        </p:blipFill>
        <p:spPr>
          <a:xfrm rot="5400000">
            <a:off x="3771517" y="479529"/>
            <a:ext cx="4648966" cy="6629400"/>
          </a:xfrm>
          <a:prstGeom prst="rect">
            <a:avLst/>
          </a:prstGeom>
        </p:spPr>
      </p:pic>
    </p:spTree>
    <p:extLst>
      <p:ext uri="{BB962C8B-B14F-4D97-AF65-F5344CB8AC3E}">
        <p14:creationId xmlns:p14="http://schemas.microsoft.com/office/powerpoint/2010/main" val="44820826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de-DE" dirty="0" smtClean="0"/>
              <a:t>Herleitung Verlagerung FC Gelände</a:t>
            </a:r>
            <a:br>
              <a:rPr lang="de-DE" dirty="0" smtClean="0"/>
            </a:br>
            <a:r>
              <a:rPr lang="de-DE" dirty="0" smtClean="0"/>
              <a:t>c) Wichtige Rahmenbedingen</a:t>
            </a:r>
            <a:br>
              <a:rPr lang="de-DE" dirty="0" smtClean="0"/>
            </a:br>
            <a:r>
              <a:rPr lang="de-DE" dirty="0" smtClean="0"/>
              <a:t>Grünzäsur</a:t>
            </a:r>
            <a:endParaRPr lang="de-DE" dirty="0"/>
          </a:p>
        </p:txBody>
      </p:sp>
      <p:sp>
        <p:nvSpPr>
          <p:cNvPr id="4" name="Datumsplatzhalter 3"/>
          <p:cNvSpPr>
            <a:spLocks noGrp="1"/>
          </p:cNvSpPr>
          <p:nvPr>
            <p:ph type="dt" sz="half" idx="2"/>
          </p:nvPr>
        </p:nvSpPr>
        <p:spPr/>
        <p:txBody>
          <a:bodyPr/>
          <a:lstStyle/>
          <a:p>
            <a:fld id="{F04B3E3B-1386-4574-BA8A-3F84FC967C82}"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Verlagerung FC Gelände| Bürgermeister Weigt</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27</a:t>
            </a:fld>
            <a:endParaRPr lang="de-DE" dirty="0"/>
          </a:p>
        </p:txBody>
      </p:sp>
      <p:pic>
        <p:nvPicPr>
          <p:cNvPr id="7" name="Grafik 6"/>
          <p:cNvPicPr>
            <a:picLocks noChangeAspect="1"/>
          </p:cNvPicPr>
          <p:nvPr/>
        </p:nvPicPr>
        <p:blipFill>
          <a:blip r:embed="rId2"/>
          <a:stretch>
            <a:fillRect/>
          </a:stretch>
        </p:blipFill>
        <p:spPr>
          <a:xfrm rot="5400000">
            <a:off x="3770886" y="480688"/>
            <a:ext cx="4650228" cy="6631200"/>
          </a:xfrm>
          <a:prstGeom prst="rect">
            <a:avLst/>
          </a:prstGeom>
        </p:spPr>
      </p:pic>
    </p:spTree>
    <p:extLst>
      <p:ext uri="{BB962C8B-B14F-4D97-AF65-F5344CB8AC3E}">
        <p14:creationId xmlns:p14="http://schemas.microsoft.com/office/powerpoint/2010/main" val="234681459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de-DE" dirty="0" smtClean="0"/>
              <a:t>Herleitung Verlagerung FC Gelände</a:t>
            </a:r>
            <a:br>
              <a:rPr lang="de-DE" dirty="0" smtClean="0"/>
            </a:br>
            <a:r>
              <a:rPr lang="de-DE" dirty="0" smtClean="0"/>
              <a:t>c) Wichtige Rahmenbedingen</a:t>
            </a:r>
            <a:br>
              <a:rPr lang="de-DE" dirty="0" smtClean="0"/>
            </a:br>
            <a:r>
              <a:rPr lang="de-DE" dirty="0" smtClean="0"/>
              <a:t>Grünzäsur</a:t>
            </a:r>
            <a:endParaRPr lang="de-DE" dirty="0"/>
          </a:p>
        </p:txBody>
      </p:sp>
      <p:sp>
        <p:nvSpPr>
          <p:cNvPr id="4" name="Datumsplatzhalter 3"/>
          <p:cNvSpPr>
            <a:spLocks noGrp="1"/>
          </p:cNvSpPr>
          <p:nvPr>
            <p:ph type="dt" sz="half" idx="2"/>
          </p:nvPr>
        </p:nvSpPr>
        <p:spPr/>
        <p:txBody>
          <a:bodyPr/>
          <a:lstStyle/>
          <a:p>
            <a:fld id="{F04B3E3B-1386-4574-BA8A-3F84FC967C82}"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Verlagerung FC Gelände| Bürgermeister Weigt</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28</a:t>
            </a:fld>
            <a:endParaRPr lang="de-DE" dirty="0"/>
          </a:p>
        </p:txBody>
      </p:sp>
      <p:pic>
        <p:nvPicPr>
          <p:cNvPr id="7" name="Grafik 6"/>
          <p:cNvPicPr>
            <a:picLocks noChangeAspect="1"/>
          </p:cNvPicPr>
          <p:nvPr/>
        </p:nvPicPr>
        <p:blipFill>
          <a:blip r:embed="rId2"/>
          <a:stretch>
            <a:fillRect/>
          </a:stretch>
        </p:blipFill>
        <p:spPr>
          <a:xfrm rot="5400000">
            <a:off x="3770886" y="478629"/>
            <a:ext cx="4650228" cy="6631200"/>
          </a:xfrm>
          <a:prstGeom prst="rect">
            <a:avLst/>
          </a:prstGeom>
        </p:spPr>
      </p:pic>
      <p:sp>
        <p:nvSpPr>
          <p:cNvPr id="8" name="Textfeld 7"/>
          <p:cNvSpPr txBox="1"/>
          <p:nvPr/>
        </p:nvSpPr>
        <p:spPr>
          <a:xfrm>
            <a:off x="6705600" y="4495800"/>
            <a:ext cx="1600200" cy="369332"/>
          </a:xfrm>
          <a:prstGeom prst="rect">
            <a:avLst/>
          </a:prstGeom>
          <a:noFill/>
        </p:spPr>
        <p:txBody>
          <a:bodyPr wrap="square" rtlCol="0">
            <a:spAutoFit/>
          </a:bodyPr>
          <a:lstStyle/>
          <a:p>
            <a:r>
              <a:rPr lang="de-DE" dirty="0">
                <a:solidFill>
                  <a:schemeClr val="bg1"/>
                </a:solidFill>
                <a:latin typeface="Arial" panose="020B0604020202020204" pitchFamily="34" charset="0"/>
                <a:cs typeface="Arial" panose="020B0604020202020204" pitchFamily="34" charset="0"/>
              </a:rPr>
              <a:t>Heckgraben</a:t>
            </a:r>
          </a:p>
        </p:txBody>
      </p:sp>
      <p:sp>
        <p:nvSpPr>
          <p:cNvPr id="9" name="Textfeld 8"/>
          <p:cNvSpPr txBox="1"/>
          <p:nvPr/>
        </p:nvSpPr>
        <p:spPr>
          <a:xfrm>
            <a:off x="5905500" y="3794125"/>
            <a:ext cx="1600200" cy="369332"/>
          </a:xfrm>
          <a:prstGeom prst="rect">
            <a:avLst/>
          </a:prstGeom>
          <a:noFill/>
        </p:spPr>
        <p:txBody>
          <a:bodyPr wrap="square" rtlCol="0">
            <a:spAutoFit/>
          </a:bodyPr>
          <a:lstStyle/>
          <a:p>
            <a:r>
              <a:rPr lang="de-DE" dirty="0">
                <a:solidFill>
                  <a:schemeClr val="bg1"/>
                </a:solidFill>
                <a:latin typeface="Arial" panose="020B0604020202020204" pitchFamily="34" charset="0"/>
                <a:cs typeface="Arial" panose="020B0604020202020204" pitchFamily="34" charset="0"/>
              </a:rPr>
              <a:t>Zufahrt</a:t>
            </a:r>
          </a:p>
        </p:txBody>
      </p:sp>
    </p:spTree>
    <p:extLst>
      <p:ext uri="{BB962C8B-B14F-4D97-AF65-F5344CB8AC3E}">
        <p14:creationId xmlns:p14="http://schemas.microsoft.com/office/powerpoint/2010/main" val="68214222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de-DE" dirty="0" smtClean="0"/>
              <a:t>Herleitung Verlagerung FC Gelände</a:t>
            </a:r>
            <a:br>
              <a:rPr lang="de-DE" dirty="0" smtClean="0"/>
            </a:br>
            <a:r>
              <a:rPr lang="de-DE" dirty="0" smtClean="0"/>
              <a:t>c) Wichtige Rahmenbedingen</a:t>
            </a:r>
            <a:br>
              <a:rPr lang="de-DE" dirty="0" smtClean="0"/>
            </a:br>
            <a:r>
              <a:rPr lang="de-DE" dirty="0" smtClean="0"/>
              <a:t>Grünzäsur</a:t>
            </a:r>
            <a:endParaRPr lang="de-DE" dirty="0"/>
          </a:p>
        </p:txBody>
      </p:sp>
      <p:sp>
        <p:nvSpPr>
          <p:cNvPr id="4" name="Datumsplatzhalter 3"/>
          <p:cNvSpPr>
            <a:spLocks noGrp="1"/>
          </p:cNvSpPr>
          <p:nvPr>
            <p:ph type="dt" sz="half" idx="2"/>
          </p:nvPr>
        </p:nvSpPr>
        <p:spPr/>
        <p:txBody>
          <a:bodyPr/>
          <a:lstStyle/>
          <a:p>
            <a:fld id="{F04B3E3B-1386-4574-BA8A-3F84FC967C82}"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Verlagerung FC Gelände| Bürgermeister Weigt</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29</a:t>
            </a:fld>
            <a:endParaRPr lang="de-DE" dirty="0"/>
          </a:p>
        </p:txBody>
      </p:sp>
      <p:pic>
        <p:nvPicPr>
          <p:cNvPr id="7" name="Grafik 6"/>
          <p:cNvPicPr>
            <a:picLocks noChangeAspect="1"/>
          </p:cNvPicPr>
          <p:nvPr/>
        </p:nvPicPr>
        <p:blipFill>
          <a:blip r:embed="rId2"/>
          <a:stretch>
            <a:fillRect/>
          </a:stretch>
        </p:blipFill>
        <p:spPr>
          <a:xfrm rot="5400000">
            <a:off x="3770886" y="478629"/>
            <a:ext cx="4650228" cy="6631200"/>
          </a:xfrm>
          <a:prstGeom prst="rect">
            <a:avLst/>
          </a:prstGeom>
        </p:spPr>
      </p:pic>
      <p:pic>
        <p:nvPicPr>
          <p:cNvPr id="1026" name="AD49B460-32C1-498A-B6AE-F7AD733D4B56" descr="AD49B460-32C1-498A-B6AE-F7AD733D4B56"/>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780400" y="1496711"/>
            <a:ext cx="6477900" cy="4856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Ellipse 7"/>
          <p:cNvSpPr/>
          <p:nvPr/>
        </p:nvSpPr>
        <p:spPr>
          <a:xfrm>
            <a:off x="5257350" y="1905000"/>
            <a:ext cx="1524000" cy="16002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1" name="Freihandform 10"/>
          <p:cNvSpPr/>
          <p:nvPr/>
        </p:nvSpPr>
        <p:spPr>
          <a:xfrm>
            <a:off x="4574801" y="1837346"/>
            <a:ext cx="3563645" cy="4153256"/>
          </a:xfrm>
          <a:custGeom>
            <a:avLst/>
            <a:gdLst>
              <a:gd name="connsiteX0" fmla="*/ 3563645 w 3563645"/>
              <a:gd name="connsiteY0" fmla="*/ 0 h 4153256"/>
              <a:gd name="connsiteX1" fmla="*/ 3503824 w 3563645"/>
              <a:gd name="connsiteY1" fmla="*/ 68366 h 4153256"/>
              <a:gd name="connsiteX2" fmla="*/ 3478187 w 3563645"/>
              <a:gd name="connsiteY2" fmla="*/ 119641 h 4153256"/>
              <a:gd name="connsiteX3" fmla="*/ 3452550 w 3563645"/>
              <a:gd name="connsiteY3" fmla="*/ 136733 h 4153256"/>
              <a:gd name="connsiteX4" fmla="*/ 3392729 w 3563645"/>
              <a:gd name="connsiteY4" fmla="*/ 213645 h 4153256"/>
              <a:gd name="connsiteX5" fmla="*/ 3332908 w 3563645"/>
              <a:gd name="connsiteY5" fmla="*/ 290557 h 4153256"/>
              <a:gd name="connsiteX6" fmla="*/ 3307271 w 3563645"/>
              <a:gd name="connsiteY6" fmla="*/ 307648 h 4153256"/>
              <a:gd name="connsiteX7" fmla="*/ 3247450 w 3563645"/>
              <a:gd name="connsiteY7" fmla="*/ 384561 h 4153256"/>
              <a:gd name="connsiteX8" fmla="*/ 3213267 w 3563645"/>
              <a:gd name="connsiteY8" fmla="*/ 444381 h 4153256"/>
              <a:gd name="connsiteX9" fmla="*/ 3179084 w 3563645"/>
              <a:gd name="connsiteY9" fmla="*/ 495656 h 4153256"/>
              <a:gd name="connsiteX10" fmla="*/ 3127809 w 3563645"/>
              <a:gd name="connsiteY10" fmla="*/ 546931 h 4153256"/>
              <a:gd name="connsiteX11" fmla="*/ 3102172 w 3563645"/>
              <a:gd name="connsiteY11" fmla="*/ 572568 h 4153256"/>
              <a:gd name="connsiteX12" fmla="*/ 3059443 w 3563645"/>
              <a:gd name="connsiteY12" fmla="*/ 632389 h 4153256"/>
              <a:gd name="connsiteX13" fmla="*/ 3025260 w 3563645"/>
              <a:gd name="connsiteY13" fmla="*/ 683663 h 4153256"/>
              <a:gd name="connsiteX14" fmla="*/ 3008168 w 3563645"/>
              <a:gd name="connsiteY14" fmla="*/ 709301 h 4153256"/>
              <a:gd name="connsiteX15" fmla="*/ 2991077 w 3563645"/>
              <a:gd name="connsiteY15" fmla="*/ 743484 h 4153256"/>
              <a:gd name="connsiteX16" fmla="*/ 2982531 w 3563645"/>
              <a:gd name="connsiteY16" fmla="*/ 769121 h 4153256"/>
              <a:gd name="connsiteX17" fmla="*/ 2965439 w 3563645"/>
              <a:gd name="connsiteY17" fmla="*/ 794759 h 4153256"/>
              <a:gd name="connsiteX18" fmla="*/ 2956893 w 3563645"/>
              <a:gd name="connsiteY18" fmla="*/ 820396 h 4153256"/>
              <a:gd name="connsiteX19" fmla="*/ 2939802 w 3563645"/>
              <a:gd name="connsiteY19" fmla="*/ 854579 h 4153256"/>
              <a:gd name="connsiteX20" fmla="*/ 2905619 w 3563645"/>
              <a:gd name="connsiteY20" fmla="*/ 905854 h 4153256"/>
              <a:gd name="connsiteX21" fmla="*/ 2897073 w 3563645"/>
              <a:gd name="connsiteY21" fmla="*/ 931491 h 4153256"/>
              <a:gd name="connsiteX22" fmla="*/ 2871436 w 3563645"/>
              <a:gd name="connsiteY22" fmla="*/ 957129 h 4153256"/>
              <a:gd name="connsiteX23" fmla="*/ 2854344 w 3563645"/>
              <a:gd name="connsiteY23" fmla="*/ 982766 h 4153256"/>
              <a:gd name="connsiteX24" fmla="*/ 2794523 w 3563645"/>
              <a:gd name="connsiteY24" fmla="*/ 1068224 h 4153256"/>
              <a:gd name="connsiteX25" fmla="*/ 2777432 w 3563645"/>
              <a:gd name="connsiteY25" fmla="*/ 1102407 h 4153256"/>
              <a:gd name="connsiteX26" fmla="*/ 2751794 w 3563645"/>
              <a:gd name="connsiteY26" fmla="*/ 1136590 h 4153256"/>
              <a:gd name="connsiteX27" fmla="*/ 2717611 w 3563645"/>
              <a:gd name="connsiteY27" fmla="*/ 1187865 h 4153256"/>
              <a:gd name="connsiteX28" fmla="*/ 2683428 w 3563645"/>
              <a:gd name="connsiteY28" fmla="*/ 1247686 h 4153256"/>
              <a:gd name="connsiteX29" fmla="*/ 2674882 w 3563645"/>
              <a:gd name="connsiteY29" fmla="*/ 1273323 h 4153256"/>
              <a:gd name="connsiteX30" fmla="*/ 2657791 w 3563645"/>
              <a:gd name="connsiteY30" fmla="*/ 1298961 h 4153256"/>
              <a:gd name="connsiteX31" fmla="*/ 2623607 w 3563645"/>
              <a:gd name="connsiteY31" fmla="*/ 1367327 h 4153256"/>
              <a:gd name="connsiteX32" fmla="*/ 2572333 w 3563645"/>
              <a:gd name="connsiteY32" fmla="*/ 1452785 h 4153256"/>
              <a:gd name="connsiteX33" fmla="*/ 2546695 w 3563645"/>
              <a:gd name="connsiteY33" fmla="*/ 1478422 h 4153256"/>
              <a:gd name="connsiteX34" fmla="*/ 2538150 w 3563645"/>
              <a:gd name="connsiteY34" fmla="*/ 1504060 h 4153256"/>
              <a:gd name="connsiteX35" fmla="*/ 2495421 w 3563645"/>
              <a:gd name="connsiteY35" fmla="*/ 1555334 h 4153256"/>
              <a:gd name="connsiteX36" fmla="*/ 2461237 w 3563645"/>
              <a:gd name="connsiteY36" fmla="*/ 1632247 h 4153256"/>
              <a:gd name="connsiteX37" fmla="*/ 2435600 w 3563645"/>
              <a:gd name="connsiteY37" fmla="*/ 1692067 h 4153256"/>
              <a:gd name="connsiteX38" fmla="*/ 2427054 w 3563645"/>
              <a:gd name="connsiteY38" fmla="*/ 1717704 h 4153256"/>
              <a:gd name="connsiteX39" fmla="*/ 2409963 w 3563645"/>
              <a:gd name="connsiteY39" fmla="*/ 1751888 h 4153256"/>
              <a:gd name="connsiteX40" fmla="*/ 2392871 w 3563645"/>
              <a:gd name="connsiteY40" fmla="*/ 1794617 h 4153256"/>
              <a:gd name="connsiteX41" fmla="*/ 2341596 w 3563645"/>
              <a:gd name="connsiteY41" fmla="*/ 1862983 h 4153256"/>
              <a:gd name="connsiteX42" fmla="*/ 2307413 w 3563645"/>
              <a:gd name="connsiteY42" fmla="*/ 1914258 h 4153256"/>
              <a:gd name="connsiteX43" fmla="*/ 2290321 w 3563645"/>
              <a:gd name="connsiteY43" fmla="*/ 1939895 h 4153256"/>
              <a:gd name="connsiteX44" fmla="*/ 2264684 w 3563645"/>
              <a:gd name="connsiteY44" fmla="*/ 1974078 h 4153256"/>
              <a:gd name="connsiteX45" fmla="*/ 2256138 w 3563645"/>
              <a:gd name="connsiteY45" fmla="*/ 1999716 h 4153256"/>
              <a:gd name="connsiteX46" fmla="*/ 2153589 w 3563645"/>
              <a:gd name="connsiteY46" fmla="*/ 2119357 h 4153256"/>
              <a:gd name="connsiteX47" fmla="*/ 2110860 w 3563645"/>
              <a:gd name="connsiteY47" fmla="*/ 2170632 h 4153256"/>
              <a:gd name="connsiteX48" fmla="*/ 2076677 w 3563645"/>
              <a:gd name="connsiteY48" fmla="*/ 2204815 h 4153256"/>
              <a:gd name="connsiteX49" fmla="*/ 2025402 w 3563645"/>
              <a:gd name="connsiteY49" fmla="*/ 2290273 h 4153256"/>
              <a:gd name="connsiteX50" fmla="*/ 1999764 w 3563645"/>
              <a:gd name="connsiteY50" fmla="*/ 2315910 h 4153256"/>
              <a:gd name="connsiteX51" fmla="*/ 1965581 w 3563645"/>
              <a:gd name="connsiteY51" fmla="*/ 2367185 h 4153256"/>
              <a:gd name="connsiteX52" fmla="*/ 1931398 w 3563645"/>
              <a:gd name="connsiteY52" fmla="*/ 2418460 h 4153256"/>
              <a:gd name="connsiteX53" fmla="*/ 1914307 w 3563645"/>
              <a:gd name="connsiteY53" fmla="*/ 2444097 h 4153256"/>
              <a:gd name="connsiteX54" fmla="*/ 1897215 w 3563645"/>
              <a:gd name="connsiteY54" fmla="*/ 2469734 h 4153256"/>
              <a:gd name="connsiteX55" fmla="*/ 1888669 w 3563645"/>
              <a:gd name="connsiteY55" fmla="*/ 2495372 h 4153256"/>
              <a:gd name="connsiteX56" fmla="*/ 1845940 w 3563645"/>
              <a:gd name="connsiteY56" fmla="*/ 2555192 h 4153256"/>
              <a:gd name="connsiteX57" fmla="*/ 1794665 w 3563645"/>
              <a:gd name="connsiteY57" fmla="*/ 2632104 h 4153256"/>
              <a:gd name="connsiteX58" fmla="*/ 1777574 w 3563645"/>
              <a:gd name="connsiteY58" fmla="*/ 2657742 h 4153256"/>
              <a:gd name="connsiteX59" fmla="*/ 1760482 w 3563645"/>
              <a:gd name="connsiteY59" fmla="*/ 2683379 h 4153256"/>
              <a:gd name="connsiteX60" fmla="*/ 1743391 w 3563645"/>
              <a:gd name="connsiteY60" fmla="*/ 2717562 h 4153256"/>
              <a:gd name="connsiteX61" fmla="*/ 1692116 w 3563645"/>
              <a:gd name="connsiteY61" fmla="*/ 2777383 h 4153256"/>
              <a:gd name="connsiteX62" fmla="*/ 1640841 w 3563645"/>
              <a:gd name="connsiteY62" fmla="*/ 2837204 h 4153256"/>
              <a:gd name="connsiteX63" fmla="*/ 1606658 w 3563645"/>
              <a:gd name="connsiteY63" fmla="*/ 2862841 h 4153256"/>
              <a:gd name="connsiteX64" fmla="*/ 1581021 w 3563645"/>
              <a:gd name="connsiteY64" fmla="*/ 2888478 h 4153256"/>
              <a:gd name="connsiteX65" fmla="*/ 1555383 w 3563645"/>
              <a:gd name="connsiteY65" fmla="*/ 2905570 h 4153256"/>
              <a:gd name="connsiteX66" fmla="*/ 1521200 w 3563645"/>
              <a:gd name="connsiteY66" fmla="*/ 2931207 h 4153256"/>
              <a:gd name="connsiteX67" fmla="*/ 1495563 w 3563645"/>
              <a:gd name="connsiteY67" fmla="*/ 2948299 h 4153256"/>
              <a:gd name="connsiteX68" fmla="*/ 1452834 w 3563645"/>
              <a:gd name="connsiteY68" fmla="*/ 2999574 h 4153256"/>
              <a:gd name="connsiteX69" fmla="*/ 1427196 w 3563645"/>
              <a:gd name="connsiteY69" fmla="*/ 3016665 h 4153256"/>
              <a:gd name="connsiteX70" fmla="*/ 1410105 w 3563645"/>
              <a:gd name="connsiteY70" fmla="*/ 3042303 h 4153256"/>
              <a:gd name="connsiteX71" fmla="*/ 1384467 w 3563645"/>
              <a:gd name="connsiteY71" fmla="*/ 3059394 h 4153256"/>
              <a:gd name="connsiteX72" fmla="*/ 1350284 w 3563645"/>
              <a:gd name="connsiteY72" fmla="*/ 3102123 h 4153256"/>
              <a:gd name="connsiteX73" fmla="*/ 1307555 w 3563645"/>
              <a:gd name="connsiteY73" fmla="*/ 3144852 h 4153256"/>
              <a:gd name="connsiteX74" fmla="*/ 1264826 w 3563645"/>
              <a:gd name="connsiteY74" fmla="*/ 3187581 h 4153256"/>
              <a:gd name="connsiteX75" fmla="*/ 1196460 w 3563645"/>
              <a:gd name="connsiteY75" fmla="*/ 3264493 h 4153256"/>
              <a:gd name="connsiteX76" fmla="*/ 1145185 w 3563645"/>
              <a:gd name="connsiteY76" fmla="*/ 3307222 h 4153256"/>
              <a:gd name="connsiteX77" fmla="*/ 1128093 w 3563645"/>
              <a:gd name="connsiteY77" fmla="*/ 3332860 h 4153256"/>
              <a:gd name="connsiteX78" fmla="*/ 1076819 w 3563645"/>
              <a:gd name="connsiteY78" fmla="*/ 3367043 h 4153256"/>
              <a:gd name="connsiteX79" fmla="*/ 1034090 w 3563645"/>
              <a:gd name="connsiteY79" fmla="*/ 3409772 h 4153256"/>
              <a:gd name="connsiteX80" fmla="*/ 1016998 w 3563645"/>
              <a:gd name="connsiteY80" fmla="*/ 3435409 h 4153256"/>
              <a:gd name="connsiteX81" fmla="*/ 965723 w 3563645"/>
              <a:gd name="connsiteY81" fmla="*/ 3478138 h 4153256"/>
              <a:gd name="connsiteX82" fmla="*/ 922994 w 3563645"/>
              <a:gd name="connsiteY82" fmla="*/ 3512321 h 4153256"/>
              <a:gd name="connsiteX83" fmla="*/ 863174 w 3563645"/>
              <a:gd name="connsiteY83" fmla="*/ 3546504 h 4153256"/>
              <a:gd name="connsiteX84" fmla="*/ 846082 w 3563645"/>
              <a:gd name="connsiteY84" fmla="*/ 3572142 h 4153256"/>
              <a:gd name="connsiteX85" fmla="*/ 820445 w 3563645"/>
              <a:gd name="connsiteY85" fmla="*/ 3580688 h 4153256"/>
              <a:gd name="connsiteX86" fmla="*/ 786262 w 3563645"/>
              <a:gd name="connsiteY86" fmla="*/ 3597779 h 4153256"/>
              <a:gd name="connsiteX87" fmla="*/ 760624 w 3563645"/>
              <a:gd name="connsiteY87" fmla="*/ 3614871 h 4153256"/>
              <a:gd name="connsiteX88" fmla="*/ 726441 w 3563645"/>
              <a:gd name="connsiteY88" fmla="*/ 3623417 h 4153256"/>
              <a:gd name="connsiteX89" fmla="*/ 675166 w 3563645"/>
              <a:gd name="connsiteY89" fmla="*/ 3640508 h 4153256"/>
              <a:gd name="connsiteX90" fmla="*/ 606800 w 3563645"/>
              <a:gd name="connsiteY90" fmla="*/ 3657600 h 4153256"/>
              <a:gd name="connsiteX91" fmla="*/ 555525 w 3563645"/>
              <a:gd name="connsiteY91" fmla="*/ 3691783 h 4153256"/>
              <a:gd name="connsiteX92" fmla="*/ 521342 w 3563645"/>
              <a:gd name="connsiteY92" fmla="*/ 3717420 h 4153256"/>
              <a:gd name="connsiteX93" fmla="*/ 487159 w 3563645"/>
              <a:gd name="connsiteY93" fmla="*/ 3734512 h 4153256"/>
              <a:gd name="connsiteX94" fmla="*/ 435884 w 3563645"/>
              <a:gd name="connsiteY94" fmla="*/ 3768695 h 4153256"/>
              <a:gd name="connsiteX95" fmla="*/ 401701 w 3563645"/>
              <a:gd name="connsiteY95" fmla="*/ 3794333 h 4153256"/>
              <a:gd name="connsiteX96" fmla="*/ 376064 w 3563645"/>
              <a:gd name="connsiteY96" fmla="*/ 3802878 h 4153256"/>
              <a:gd name="connsiteX97" fmla="*/ 350426 w 3563645"/>
              <a:gd name="connsiteY97" fmla="*/ 3828516 h 4153256"/>
              <a:gd name="connsiteX98" fmla="*/ 324789 w 3563645"/>
              <a:gd name="connsiteY98" fmla="*/ 3837061 h 4153256"/>
              <a:gd name="connsiteX99" fmla="*/ 282060 w 3563645"/>
              <a:gd name="connsiteY99" fmla="*/ 3854153 h 4153256"/>
              <a:gd name="connsiteX100" fmla="*/ 230785 w 3563645"/>
              <a:gd name="connsiteY100" fmla="*/ 3896882 h 4153256"/>
              <a:gd name="connsiteX101" fmla="*/ 205148 w 3563645"/>
              <a:gd name="connsiteY101" fmla="*/ 3913974 h 4153256"/>
              <a:gd name="connsiteX102" fmla="*/ 162419 w 3563645"/>
              <a:gd name="connsiteY102" fmla="*/ 3965248 h 4153256"/>
              <a:gd name="connsiteX103" fmla="*/ 136781 w 3563645"/>
              <a:gd name="connsiteY103" fmla="*/ 3982340 h 4153256"/>
              <a:gd name="connsiteX104" fmla="*/ 102598 w 3563645"/>
              <a:gd name="connsiteY104" fmla="*/ 4025069 h 4153256"/>
              <a:gd name="connsiteX105" fmla="*/ 68415 w 3563645"/>
              <a:gd name="connsiteY105" fmla="*/ 4076344 h 4153256"/>
              <a:gd name="connsiteX106" fmla="*/ 42778 w 3563645"/>
              <a:gd name="connsiteY106" fmla="*/ 4101981 h 4153256"/>
              <a:gd name="connsiteX107" fmla="*/ 25686 w 3563645"/>
              <a:gd name="connsiteY107" fmla="*/ 4127618 h 4153256"/>
              <a:gd name="connsiteX108" fmla="*/ 49 w 3563645"/>
              <a:gd name="connsiteY108" fmla="*/ 4153256 h 4153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3563645" h="4153256">
                <a:moveTo>
                  <a:pt x="3563645" y="0"/>
                </a:moveTo>
                <a:cubicBezTo>
                  <a:pt x="3541374" y="22271"/>
                  <a:pt x="3517955" y="40104"/>
                  <a:pt x="3503824" y="68366"/>
                </a:cubicBezTo>
                <a:cubicBezTo>
                  <a:pt x="3489921" y="96173"/>
                  <a:pt x="3502682" y="95146"/>
                  <a:pt x="3478187" y="119641"/>
                </a:cubicBezTo>
                <a:cubicBezTo>
                  <a:pt x="3470924" y="126904"/>
                  <a:pt x="3461096" y="131036"/>
                  <a:pt x="3452550" y="136733"/>
                </a:cubicBezTo>
                <a:cubicBezTo>
                  <a:pt x="3429199" y="206783"/>
                  <a:pt x="3469589" y="98356"/>
                  <a:pt x="3392729" y="213645"/>
                </a:cubicBezTo>
                <a:cubicBezTo>
                  <a:pt x="3368908" y="249376"/>
                  <a:pt x="3363030" y="265456"/>
                  <a:pt x="3332908" y="290557"/>
                </a:cubicBezTo>
                <a:cubicBezTo>
                  <a:pt x="3325018" y="297132"/>
                  <a:pt x="3315817" y="301951"/>
                  <a:pt x="3307271" y="307648"/>
                </a:cubicBezTo>
                <a:cubicBezTo>
                  <a:pt x="3266384" y="368979"/>
                  <a:pt x="3287613" y="344398"/>
                  <a:pt x="3247450" y="384561"/>
                </a:cubicBezTo>
                <a:cubicBezTo>
                  <a:pt x="3233211" y="427281"/>
                  <a:pt x="3246191" y="397346"/>
                  <a:pt x="3213267" y="444381"/>
                </a:cubicBezTo>
                <a:cubicBezTo>
                  <a:pt x="3201487" y="461209"/>
                  <a:pt x="3193609" y="481131"/>
                  <a:pt x="3179084" y="495656"/>
                </a:cubicBezTo>
                <a:lnTo>
                  <a:pt x="3127809" y="546931"/>
                </a:lnTo>
                <a:cubicBezTo>
                  <a:pt x="3119263" y="555477"/>
                  <a:pt x="3108876" y="562512"/>
                  <a:pt x="3102172" y="572568"/>
                </a:cubicBezTo>
                <a:cubicBezTo>
                  <a:pt x="3046586" y="655944"/>
                  <a:pt x="3133668" y="526352"/>
                  <a:pt x="3059443" y="632389"/>
                </a:cubicBezTo>
                <a:cubicBezTo>
                  <a:pt x="3047663" y="649217"/>
                  <a:pt x="3036654" y="666572"/>
                  <a:pt x="3025260" y="683663"/>
                </a:cubicBezTo>
                <a:cubicBezTo>
                  <a:pt x="3019563" y="692209"/>
                  <a:pt x="3012761" y="700114"/>
                  <a:pt x="3008168" y="709301"/>
                </a:cubicBezTo>
                <a:cubicBezTo>
                  <a:pt x="3002471" y="720695"/>
                  <a:pt x="2996095" y="731775"/>
                  <a:pt x="2991077" y="743484"/>
                </a:cubicBezTo>
                <a:cubicBezTo>
                  <a:pt x="2987529" y="751764"/>
                  <a:pt x="2986560" y="761064"/>
                  <a:pt x="2982531" y="769121"/>
                </a:cubicBezTo>
                <a:cubicBezTo>
                  <a:pt x="2977938" y="778308"/>
                  <a:pt x="2970032" y="785572"/>
                  <a:pt x="2965439" y="794759"/>
                </a:cubicBezTo>
                <a:cubicBezTo>
                  <a:pt x="2961410" y="802816"/>
                  <a:pt x="2960441" y="812116"/>
                  <a:pt x="2956893" y="820396"/>
                </a:cubicBezTo>
                <a:cubicBezTo>
                  <a:pt x="2951875" y="832105"/>
                  <a:pt x="2946356" y="843655"/>
                  <a:pt x="2939802" y="854579"/>
                </a:cubicBezTo>
                <a:cubicBezTo>
                  <a:pt x="2929234" y="872193"/>
                  <a:pt x="2912115" y="886367"/>
                  <a:pt x="2905619" y="905854"/>
                </a:cubicBezTo>
                <a:cubicBezTo>
                  <a:pt x="2902770" y="914400"/>
                  <a:pt x="2902070" y="923996"/>
                  <a:pt x="2897073" y="931491"/>
                </a:cubicBezTo>
                <a:cubicBezTo>
                  <a:pt x="2890369" y="941547"/>
                  <a:pt x="2879173" y="947845"/>
                  <a:pt x="2871436" y="957129"/>
                </a:cubicBezTo>
                <a:cubicBezTo>
                  <a:pt x="2864861" y="965019"/>
                  <a:pt x="2860314" y="974408"/>
                  <a:pt x="2854344" y="982766"/>
                </a:cubicBezTo>
                <a:cubicBezTo>
                  <a:pt x="2836484" y="1007770"/>
                  <a:pt x="2807615" y="1042038"/>
                  <a:pt x="2794523" y="1068224"/>
                </a:cubicBezTo>
                <a:cubicBezTo>
                  <a:pt x="2788826" y="1079618"/>
                  <a:pt x="2784184" y="1091604"/>
                  <a:pt x="2777432" y="1102407"/>
                </a:cubicBezTo>
                <a:cubicBezTo>
                  <a:pt x="2769883" y="1114485"/>
                  <a:pt x="2759962" y="1124922"/>
                  <a:pt x="2751794" y="1136590"/>
                </a:cubicBezTo>
                <a:cubicBezTo>
                  <a:pt x="2740014" y="1153418"/>
                  <a:pt x="2717611" y="1187865"/>
                  <a:pt x="2717611" y="1187865"/>
                </a:cubicBezTo>
                <a:cubicBezTo>
                  <a:pt x="2698017" y="1246647"/>
                  <a:pt x="2724817" y="1175256"/>
                  <a:pt x="2683428" y="1247686"/>
                </a:cubicBezTo>
                <a:cubicBezTo>
                  <a:pt x="2678959" y="1255507"/>
                  <a:pt x="2678910" y="1265266"/>
                  <a:pt x="2674882" y="1273323"/>
                </a:cubicBezTo>
                <a:cubicBezTo>
                  <a:pt x="2670289" y="1282510"/>
                  <a:pt x="2662709" y="1289944"/>
                  <a:pt x="2657791" y="1298961"/>
                </a:cubicBezTo>
                <a:cubicBezTo>
                  <a:pt x="2645590" y="1321329"/>
                  <a:pt x="2635001" y="1344538"/>
                  <a:pt x="2623607" y="1367327"/>
                </a:cubicBezTo>
                <a:cubicBezTo>
                  <a:pt x="2610120" y="1394302"/>
                  <a:pt x="2592959" y="1432160"/>
                  <a:pt x="2572333" y="1452785"/>
                </a:cubicBezTo>
                <a:lnTo>
                  <a:pt x="2546695" y="1478422"/>
                </a:lnTo>
                <a:cubicBezTo>
                  <a:pt x="2543847" y="1486968"/>
                  <a:pt x="2542179" y="1496003"/>
                  <a:pt x="2538150" y="1504060"/>
                </a:cubicBezTo>
                <a:cubicBezTo>
                  <a:pt x="2526254" y="1527853"/>
                  <a:pt x="2514318" y="1536437"/>
                  <a:pt x="2495421" y="1555334"/>
                </a:cubicBezTo>
                <a:cubicBezTo>
                  <a:pt x="2475081" y="1616353"/>
                  <a:pt x="2488323" y="1591619"/>
                  <a:pt x="2461237" y="1632247"/>
                </a:cubicBezTo>
                <a:cubicBezTo>
                  <a:pt x="2441201" y="1692361"/>
                  <a:pt x="2467275" y="1618161"/>
                  <a:pt x="2435600" y="1692067"/>
                </a:cubicBezTo>
                <a:cubicBezTo>
                  <a:pt x="2432051" y="1700347"/>
                  <a:pt x="2430602" y="1709424"/>
                  <a:pt x="2427054" y="1717704"/>
                </a:cubicBezTo>
                <a:cubicBezTo>
                  <a:pt x="2422036" y="1729413"/>
                  <a:pt x="2415137" y="1740246"/>
                  <a:pt x="2409963" y="1751888"/>
                </a:cubicBezTo>
                <a:cubicBezTo>
                  <a:pt x="2403733" y="1765906"/>
                  <a:pt x="2400911" y="1781552"/>
                  <a:pt x="2392871" y="1794617"/>
                </a:cubicBezTo>
                <a:cubicBezTo>
                  <a:pt x="2377941" y="1818877"/>
                  <a:pt x="2357397" y="1839281"/>
                  <a:pt x="2341596" y="1862983"/>
                </a:cubicBezTo>
                <a:lnTo>
                  <a:pt x="2307413" y="1914258"/>
                </a:lnTo>
                <a:cubicBezTo>
                  <a:pt x="2301716" y="1922804"/>
                  <a:pt x="2296483" y="1931678"/>
                  <a:pt x="2290321" y="1939895"/>
                </a:cubicBezTo>
                <a:lnTo>
                  <a:pt x="2264684" y="1974078"/>
                </a:lnTo>
                <a:cubicBezTo>
                  <a:pt x="2261835" y="1982624"/>
                  <a:pt x="2260513" y="1991841"/>
                  <a:pt x="2256138" y="1999716"/>
                </a:cubicBezTo>
                <a:cubicBezTo>
                  <a:pt x="2212499" y="2078266"/>
                  <a:pt x="2223267" y="2035743"/>
                  <a:pt x="2153589" y="2119357"/>
                </a:cubicBezTo>
                <a:cubicBezTo>
                  <a:pt x="2139346" y="2136449"/>
                  <a:pt x="2125743" y="2154095"/>
                  <a:pt x="2110860" y="2170632"/>
                </a:cubicBezTo>
                <a:cubicBezTo>
                  <a:pt x="2100080" y="2182609"/>
                  <a:pt x="2086043" y="2191702"/>
                  <a:pt x="2076677" y="2204815"/>
                </a:cubicBezTo>
                <a:cubicBezTo>
                  <a:pt x="2057368" y="2231847"/>
                  <a:pt x="2048893" y="2266783"/>
                  <a:pt x="2025402" y="2290273"/>
                </a:cubicBezTo>
                <a:cubicBezTo>
                  <a:pt x="2016856" y="2298819"/>
                  <a:pt x="2007184" y="2306370"/>
                  <a:pt x="1999764" y="2315910"/>
                </a:cubicBezTo>
                <a:cubicBezTo>
                  <a:pt x="1987153" y="2332124"/>
                  <a:pt x="1976975" y="2350093"/>
                  <a:pt x="1965581" y="2367185"/>
                </a:cubicBezTo>
                <a:lnTo>
                  <a:pt x="1931398" y="2418460"/>
                </a:lnTo>
                <a:lnTo>
                  <a:pt x="1914307" y="2444097"/>
                </a:lnTo>
                <a:lnTo>
                  <a:pt x="1897215" y="2469734"/>
                </a:lnTo>
                <a:cubicBezTo>
                  <a:pt x="1894366" y="2478280"/>
                  <a:pt x="1892698" y="2487315"/>
                  <a:pt x="1888669" y="2495372"/>
                </a:cubicBezTo>
                <a:cubicBezTo>
                  <a:pt x="1881721" y="2509268"/>
                  <a:pt x="1852718" y="2545509"/>
                  <a:pt x="1845940" y="2555192"/>
                </a:cubicBezTo>
                <a:cubicBezTo>
                  <a:pt x="1828270" y="2580434"/>
                  <a:pt x="1811756" y="2606467"/>
                  <a:pt x="1794665" y="2632104"/>
                </a:cubicBezTo>
                <a:lnTo>
                  <a:pt x="1777574" y="2657742"/>
                </a:lnTo>
                <a:cubicBezTo>
                  <a:pt x="1771877" y="2666288"/>
                  <a:pt x="1765075" y="2674193"/>
                  <a:pt x="1760482" y="2683379"/>
                </a:cubicBezTo>
                <a:cubicBezTo>
                  <a:pt x="1754785" y="2694773"/>
                  <a:pt x="1750143" y="2706759"/>
                  <a:pt x="1743391" y="2717562"/>
                </a:cubicBezTo>
                <a:cubicBezTo>
                  <a:pt x="1714555" y="2763700"/>
                  <a:pt x="1724385" y="2739735"/>
                  <a:pt x="1692116" y="2777383"/>
                </a:cubicBezTo>
                <a:cubicBezTo>
                  <a:pt x="1660941" y="2813755"/>
                  <a:pt x="1675097" y="2807842"/>
                  <a:pt x="1640841" y="2837204"/>
                </a:cubicBezTo>
                <a:cubicBezTo>
                  <a:pt x="1630027" y="2846473"/>
                  <a:pt x="1617472" y="2853572"/>
                  <a:pt x="1606658" y="2862841"/>
                </a:cubicBezTo>
                <a:cubicBezTo>
                  <a:pt x="1597482" y="2870706"/>
                  <a:pt x="1590305" y="2880741"/>
                  <a:pt x="1581021" y="2888478"/>
                </a:cubicBezTo>
                <a:cubicBezTo>
                  <a:pt x="1573131" y="2895053"/>
                  <a:pt x="1563741" y="2899600"/>
                  <a:pt x="1555383" y="2905570"/>
                </a:cubicBezTo>
                <a:cubicBezTo>
                  <a:pt x="1543793" y="2913848"/>
                  <a:pt x="1532790" y="2922928"/>
                  <a:pt x="1521200" y="2931207"/>
                </a:cubicBezTo>
                <a:cubicBezTo>
                  <a:pt x="1512842" y="2937177"/>
                  <a:pt x="1503453" y="2941724"/>
                  <a:pt x="1495563" y="2948299"/>
                </a:cubicBezTo>
                <a:cubicBezTo>
                  <a:pt x="1411545" y="3018314"/>
                  <a:pt x="1520070" y="2932338"/>
                  <a:pt x="1452834" y="2999574"/>
                </a:cubicBezTo>
                <a:cubicBezTo>
                  <a:pt x="1445571" y="3006837"/>
                  <a:pt x="1435742" y="3010968"/>
                  <a:pt x="1427196" y="3016665"/>
                </a:cubicBezTo>
                <a:cubicBezTo>
                  <a:pt x="1421499" y="3025211"/>
                  <a:pt x="1417368" y="3035040"/>
                  <a:pt x="1410105" y="3042303"/>
                </a:cubicBezTo>
                <a:cubicBezTo>
                  <a:pt x="1402842" y="3049566"/>
                  <a:pt x="1390883" y="3051374"/>
                  <a:pt x="1384467" y="3059394"/>
                </a:cubicBezTo>
                <a:cubicBezTo>
                  <a:pt x="1337290" y="3118364"/>
                  <a:pt x="1423757" y="3053142"/>
                  <a:pt x="1350284" y="3102123"/>
                </a:cubicBezTo>
                <a:cubicBezTo>
                  <a:pt x="1304708" y="3170491"/>
                  <a:pt x="1364527" y="3087880"/>
                  <a:pt x="1307555" y="3144852"/>
                </a:cubicBezTo>
                <a:cubicBezTo>
                  <a:pt x="1250583" y="3201824"/>
                  <a:pt x="1333194" y="3142005"/>
                  <a:pt x="1264826" y="3187581"/>
                </a:cubicBezTo>
                <a:cubicBezTo>
                  <a:pt x="1234327" y="3233330"/>
                  <a:pt x="1254997" y="3205956"/>
                  <a:pt x="1196460" y="3264493"/>
                </a:cubicBezTo>
                <a:cubicBezTo>
                  <a:pt x="1163560" y="3297393"/>
                  <a:pt x="1180878" y="3283427"/>
                  <a:pt x="1145185" y="3307222"/>
                </a:cubicBezTo>
                <a:cubicBezTo>
                  <a:pt x="1139488" y="3315768"/>
                  <a:pt x="1135823" y="3326096"/>
                  <a:pt x="1128093" y="3332860"/>
                </a:cubicBezTo>
                <a:cubicBezTo>
                  <a:pt x="1112634" y="3346387"/>
                  <a:pt x="1076819" y="3367043"/>
                  <a:pt x="1076819" y="3367043"/>
                </a:cubicBezTo>
                <a:cubicBezTo>
                  <a:pt x="1031240" y="3435408"/>
                  <a:pt x="1091062" y="3352800"/>
                  <a:pt x="1034090" y="3409772"/>
                </a:cubicBezTo>
                <a:cubicBezTo>
                  <a:pt x="1026827" y="3417035"/>
                  <a:pt x="1023573" y="3427519"/>
                  <a:pt x="1016998" y="3435409"/>
                </a:cubicBezTo>
                <a:cubicBezTo>
                  <a:pt x="996433" y="3460087"/>
                  <a:pt x="990935" y="3461331"/>
                  <a:pt x="965723" y="3478138"/>
                </a:cubicBezTo>
                <a:cubicBezTo>
                  <a:pt x="927499" y="3535475"/>
                  <a:pt x="972528" y="3479297"/>
                  <a:pt x="922994" y="3512321"/>
                </a:cubicBezTo>
                <a:cubicBezTo>
                  <a:pt x="861899" y="3553052"/>
                  <a:pt x="935470" y="3528432"/>
                  <a:pt x="863174" y="3546504"/>
                </a:cubicBezTo>
                <a:cubicBezTo>
                  <a:pt x="857477" y="3555050"/>
                  <a:pt x="854102" y="3565726"/>
                  <a:pt x="846082" y="3572142"/>
                </a:cubicBezTo>
                <a:cubicBezTo>
                  <a:pt x="839048" y="3577769"/>
                  <a:pt x="828725" y="3577140"/>
                  <a:pt x="820445" y="3580688"/>
                </a:cubicBezTo>
                <a:cubicBezTo>
                  <a:pt x="808736" y="3585706"/>
                  <a:pt x="797323" y="3591459"/>
                  <a:pt x="786262" y="3597779"/>
                </a:cubicBezTo>
                <a:cubicBezTo>
                  <a:pt x="777344" y="3602875"/>
                  <a:pt x="770065" y="3610825"/>
                  <a:pt x="760624" y="3614871"/>
                </a:cubicBezTo>
                <a:cubicBezTo>
                  <a:pt x="749829" y="3619498"/>
                  <a:pt x="737691" y="3620042"/>
                  <a:pt x="726441" y="3623417"/>
                </a:cubicBezTo>
                <a:cubicBezTo>
                  <a:pt x="709185" y="3628594"/>
                  <a:pt x="692644" y="3636138"/>
                  <a:pt x="675166" y="3640508"/>
                </a:cubicBezTo>
                <a:lnTo>
                  <a:pt x="606800" y="3657600"/>
                </a:lnTo>
                <a:cubicBezTo>
                  <a:pt x="589708" y="3668994"/>
                  <a:pt x="571958" y="3679458"/>
                  <a:pt x="555525" y="3691783"/>
                </a:cubicBezTo>
                <a:cubicBezTo>
                  <a:pt x="544131" y="3700329"/>
                  <a:pt x="533420" y="3709871"/>
                  <a:pt x="521342" y="3717420"/>
                </a:cubicBezTo>
                <a:cubicBezTo>
                  <a:pt x="510539" y="3724172"/>
                  <a:pt x="498083" y="3727958"/>
                  <a:pt x="487159" y="3734512"/>
                </a:cubicBezTo>
                <a:cubicBezTo>
                  <a:pt x="469545" y="3745081"/>
                  <a:pt x="452317" y="3756370"/>
                  <a:pt x="435884" y="3768695"/>
                </a:cubicBezTo>
                <a:cubicBezTo>
                  <a:pt x="424490" y="3777241"/>
                  <a:pt x="414067" y="3787266"/>
                  <a:pt x="401701" y="3794333"/>
                </a:cubicBezTo>
                <a:cubicBezTo>
                  <a:pt x="393880" y="3798802"/>
                  <a:pt x="384610" y="3800030"/>
                  <a:pt x="376064" y="3802878"/>
                </a:cubicBezTo>
                <a:cubicBezTo>
                  <a:pt x="367518" y="3811424"/>
                  <a:pt x="360482" y="3821812"/>
                  <a:pt x="350426" y="3828516"/>
                </a:cubicBezTo>
                <a:cubicBezTo>
                  <a:pt x="342931" y="3833513"/>
                  <a:pt x="333223" y="3833898"/>
                  <a:pt x="324789" y="3837061"/>
                </a:cubicBezTo>
                <a:cubicBezTo>
                  <a:pt x="310425" y="3842447"/>
                  <a:pt x="295781" y="3847293"/>
                  <a:pt x="282060" y="3854153"/>
                </a:cubicBezTo>
                <a:cubicBezTo>
                  <a:pt x="250233" y="3870067"/>
                  <a:pt x="259135" y="3873257"/>
                  <a:pt x="230785" y="3896882"/>
                </a:cubicBezTo>
                <a:cubicBezTo>
                  <a:pt x="222895" y="3903457"/>
                  <a:pt x="213038" y="3907399"/>
                  <a:pt x="205148" y="3913974"/>
                </a:cubicBezTo>
                <a:cubicBezTo>
                  <a:pt x="121137" y="3983983"/>
                  <a:pt x="229648" y="3898019"/>
                  <a:pt x="162419" y="3965248"/>
                </a:cubicBezTo>
                <a:cubicBezTo>
                  <a:pt x="155156" y="3972511"/>
                  <a:pt x="144044" y="3975077"/>
                  <a:pt x="136781" y="3982340"/>
                </a:cubicBezTo>
                <a:cubicBezTo>
                  <a:pt x="123883" y="3995238"/>
                  <a:pt x="113326" y="4010318"/>
                  <a:pt x="102598" y="4025069"/>
                </a:cubicBezTo>
                <a:cubicBezTo>
                  <a:pt x="90516" y="4041682"/>
                  <a:pt x="82940" y="4061819"/>
                  <a:pt x="68415" y="4076344"/>
                </a:cubicBezTo>
                <a:cubicBezTo>
                  <a:pt x="59869" y="4084890"/>
                  <a:pt x="50515" y="4092697"/>
                  <a:pt x="42778" y="4101981"/>
                </a:cubicBezTo>
                <a:cubicBezTo>
                  <a:pt x="36203" y="4109871"/>
                  <a:pt x="32949" y="4120355"/>
                  <a:pt x="25686" y="4127618"/>
                </a:cubicBezTo>
                <a:cubicBezTo>
                  <a:pt x="-2321" y="4155625"/>
                  <a:pt x="49" y="4131850"/>
                  <a:pt x="49" y="4153256"/>
                </a:cubicBezTo>
              </a:path>
            </a:pathLst>
          </a:custGeom>
          <a:noFill/>
          <a:ln w="762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6" name="Freihandform 15"/>
          <p:cNvSpPr/>
          <p:nvPr/>
        </p:nvSpPr>
        <p:spPr>
          <a:xfrm>
            <a:off x="3254751" y="1639583"/>
            <a:ext cx="2333498" cy="4742915"/>
          </a:xfrm>
          <a:custGeom>
            <a:avLst/>
            <a:gdLst>
              <a:gd name="connsiteX0" fmla="*/ 0 w 2333498"/>
              <a:gd name="connsiteY0" fmla="*/ 4742915 h 4742915"/>
              <a:gd name="connsiteX1" fmla="*/ 42729 w 2333498"/>
              <a:gd name="connsiteY1" fmla="*/ 4708732 h 4742915"/>
              <a:gd name="connsiteX2" fmla="*/ 76912 w 2333498"/>
              <a:gd name="connsiteY2" fmla="*/ 4657457 h 4742915"/>
              <a:gd name="connsiteX3" fmla="*/ 94003 w 2333498"/>
              <a:gd name="connsiteY3" fmla="*/ 4631820 h 4742915"/>
              <a:gd name="connsiteX4" fmla="*/ 119641 w 2333498"/>
              <a:gd name="connsiteY4" fmla="*/ 4614729 h 4742915"/>
              <a:gd name="connsiteX5" fmla="*/ 153824 w 2333498"/>
              <a:gd name="connsiteY5" fmla="*/ 4563454 h 4742915"/>
              <a:gd name="connsiteX6" fmla="*/ 162370 w 2333498"/>
              <a:gd name="connsiteY6" fmla="*/ 4537816 h 4742915"/>
              <a:gd name="connsiteX7" fmla="*/ 188007 w 2333498"/>
              <a:gd name="connsiteY7" fmla="*/ 4512179 h 4742915"/>
              <a:gd name="connsiteX8" fmla="*/ 247828 w 2333498"/>
              <a:gd name="connsiteY8" fmla="*/ 4435267 h 4742915"/>
              <a:gd name="connsiteX9" fmla="*/ 256373 w 2333498"/>
              <a:gd name="connsiteY9" fmla="*/ 4409629 h 4742915"/>
              <a:gd name="connsiteX10" fmla="*/ 307648 w 2333498"/>
              <a:gd name="connsiteY10" fmla="*/ 4366900 h 4742915"/>
              <a:gd name="connsiteX11" fmla="*/ 367469 w 2333498"/>
              <a:gd name="connsiteY11" fmla="*/ 4298534 h 4742915"/>
              <a:gd name="connsiteX12" fmla="*/ 376015 w 2333498"/>
              <a:gd name="connsiteY12" fmla="*/ 4272897 h 4742915"/>
              <a:gd name="connsiteX13" fmla="*/ 410198 w 2333498"/>
              <a:gd name="connsiteY13" fmla="*/ 4221622 h 4742915"/>
              <a:gd name="connsiteX14" fmla="*/ 427289 w 2333498"/>
              <a:gd name="connsiteY14" fmla="*/ 4170347 h 4742915"/>
              <a:gd name="connsiteX15" fmla="*/ 435835 w 2333498"/>
              <a:gd name="connsiteY15" fmla="*/ 4144710 h 4742915"/>
              <a:gd name="connsiteX16" fmla="*/ 452927 w 2333498"/>
              <a:gd name="connsiteY16" fmla="*/ 4119072 h 4742915"/>
              <a:gd name="connsiteX17" fmla="*/ 495656 w 2333498"/>
              <a:gd name="connsiteY17" fmla="*/ 4050706 h 4742915"/>
              <a:gd name="connsiteX18" fmla="*/ 529839 w 2333498"/>
              <a:gd name="connsiteY18" fmla="*/ 4007977 h 4742915"/>
              <a:gd name="connsiteX19" fmla="*/ 564022 w 2333498"/>
              <a:gd name="connsiteY19" fmla="*/ 3956702 h 4742915"/>
              <a:gd name="connsiteX20" fmla="*/ 615297 w 2333498"/>
              <a:gd name="connsiteY20" fmla="*/ 3905428 h 4742915"/>
              <a:gd name="connsiteX21" fmla="*/ 640934 w 2333498"/>
              <a:gd name="connsiteY21" fmla="*/ 3879790 h 4742915"/>
              <a:gd name="connsiteX22" fmla="*/ 649480 w 2333498"/>
              <a:gd name="connsiteY22" fmla="*/ 3854153 h 4742915"/>
              <a:gd name="connsiteX23" fmla="*/ 683663 w 2333498"/>
              <a:gd name="connsiteY23" fmla="*/ 3802878 h 4742915"/>
              <a:gd name="connsiteX24" fmla="*/ 709301 w 2333498"/>
              <a:gd name="connsiteY24" fmla="*/ 3725966 h 4742915"/>
              <a:gd name="connsiteX25" fmla="*/ 717846 w 2333498"/>
              <a:gd name="connsiteY25" fmla="*/ 3700329 h 4742915"/>
              <a:gd name="connsiteX26" fmla="*/ 743484 w 2333498"/>
              <a:gd name="connsiteY26" fmla="*/ 3614871 h 4742915"/>
              <a:gd name="connsiteX27" fmla="*/ 760575 w 2333498"/>
              <a:gd name="connsiteY27" fmla="*/ 3589233 h 4742915"/>
              <a:gd name="connsiteX28" fmla="*/ 777667 w 2333498"/>
              <a:gd name="connsiteY28" fmla="*/ 3537958 h 4742915"/>
              <a:gd name="connsiteX29" fmla="*/ 794759 w 2333498"/>
              <a:gd name="connsiteY29" fmla="*/ 3512321 h 4742915"/>
              <a:gd name="connsiteX30" fmla="*/ 837487 w 2333498"/>
              <a:gd name="connsiteY30" fmla="*/ 3461046 h 4742915"/>
              <a:gd name="connsiteX31" fmla="*/ 863125 w 2333498"/>
              <a:gd name="connsiteY31" fmla="*/ 3409772 h 4742915"/>
              <a:gd name="connsiteX32" fmla="*/ 871671 w 2333498"/>
              <a:gd name="connsiteY32" fmla="*/ 3384134 h 4742915"/>
              <a:gd name="connsiteX33" fmla="*/ 905854 w 2333498"/>
              <a:gd name="connsiteY33" fmla="*/ 3332859 h 4742915"/>
              <a:gd name="connsiteX34" fmla="*/ 948583 w 2333498"/>
              <a:gd name="connsiteY34" fmla="*/ 3281585 h 4742915"/>
              <a:gd name="connsiteX35" fmla="*/ 974220 w 2333498"/>
              <a:gd name="connsiteY35" fmla="*/ 3230310 h 4742915"/>
              <a:gd name="connsiteX36" fmla="*/ 982766 w 2333498"/>
              <a:gd name="connsiteY36" fmla="*/ 3204672 h 4742915"/>
              <a:gd name="connsiteX37" fmla="*/ 1016949 w 2333498"/>
              <a:gd name="connsiteY37" fmla="*/ 3153398 h 4742915"/>
              <a:gd name="connsiteX38" fmla="*/ 1025495 w 2333498"/>
              <a:gd name="connsiteY38" fmla="*/ 3127760 h 4742915"/>
              <a:gd name="connsiteX39" fmla="*/ 1059678 w 2333498"/>
              <a:gd name="connsiteY39" fmla="*/ 3076486 h 4742915"/>
              <a:gd name="connsiteX40" fmla="*/ 1085316 w 2333498"/>
              <a:gd name="connsiteY40" fmla="*/ 3025211 h 4742915"/>
              <a:gd name="connsiteX41" fmla="*/ 1110953 w 2333498"/>
              <a:gd name="connsiteY41" fmla="*/ 2973936 h 4742915"/>
              <a:gd name="connsiteX42" fmla="*/ 1119499 w 2333498"/>
              <a:gd name="connsiteY42" fmla="*/ 2948299 h 4742915"/>
              <a:gd name="connsiteX43" fmla="*/ 1153682 w 2333498"/>
              <a:gd name="connsiteY43" fmla="*/ 2897024 h 4742915"/>
              <a:gd name="connsiteX44" fmla="*/ 1196411 w 2333498"/>
              <a:gd name="connsiteY44" fmla="*/ 2820112 h 4742915"/>
              <a:gd name="connsiteX45" fmla="*/ 1213502 w 2333498"/>
              <a:gd name="connsiteY45" fmla="*/ 2794474 h 4742915"/>
              <a:gd name="connsiteX46" fmla="*/ 1239140 w 2333498"/>
              <a:gd name="connsiteY46" fmla="*/ 2743200 h 4742915"/>
              <a:gd name="connsiteX47" fmla="*/ 1256231 w 2333498"/>
              <a:gd name="connsiteY47" fmla="*/ 2691925 h 4742915"/>
              <a:gd name="connsiteX48" fmla="*/ 1264777 w 2333498"/>
              <a:gd name="connsiteY48" fmla="*/ 2666287 h 4742915"/>
              <a:gd name="connsiteX49" fmla="*/ 1273323 w 2333498"/>
              <a:gd name="connsiteY49" fmla="*/ 2623558 h 4742915"/>
              <a:gd name="connsiteX50" fmla="*/ 1281869 w 2333498"/>
              <a:gd name="connsiteY50" fmla="*/ 2572284 h 4742915"/>
              <a:gd name="connsiteX51" fmla="*/ 1290415 w 2333498"/>
              <a:gd name="connsiteY51" fmla="*/ 2546646 h 4742915"/>
              <a:gd name="connsiteX52" fmla="*/ 1316052 w 2333498"/>
              <a:gd name="connsiteY52" fmla="*/ 2461188 h 4742915"/>
              <a:gd name="connsiteX53" fmla="*/ 1333144 w 2333498"/>
              <a:gd name="connsiteY53" fmla="*/ 2409914 h 4742915"/>
              <a:gd name="connsiteX54" fmla="*/ 1341689 w 2333498"/>
              <a:gd name="connsiteY54" fmla="*/ 2384276 h 4742915"/>
              <a:gd name="connsiteX55" fmla="*/ 1358781 w 2333498"/>
              <a:gd name="connsiteY55" fmla="*/ 2358639 h 4742915"/>
              <a:gd name="connsiteX56" fmla="*/ 1375873 w 2333498"/>
              <a:gd name="connsiteY56" fmla="*/ 2307364 h 4742915"/>
              <a:gd name="connsiteX57" fmla="*/ 1410056 w 2333498"/>
              <a:gd name="connsiteY57" fmla="*/ 2256089 h 4742915"/>
              <a:gd name="connsiteX58" fmla="*/ 1427147 w 2333498"/>
              <a:gd name="connsiteY58" fmla="*/ 2230452 h 4742915"/>
              <a:gd name="connsiteX59" fmla="*/ 1469876 w 2333498"/>
              <a:gd name="connsiteY59" fmla="*/ 2153540 h 4742915"/>
              <a:gd name="connsiteX60" fmla="*/ 1504059 w 2333498"/>
              <a:gd name="connsiteY60" fmla="*/ 2102265 h 4742915"/>
              <a:gd name="connsiteX61" fmla="*/ 1538243 w 2333498"/>
              <a:gd name="connsiteY61" fmla="*/ 2059536 h 4742915"/>
              <a:gd name="connsiteX62" fmla="*/ 1546788 w 2333498"/>
              <a:gd name="connsiteY62" fmla="*/ 2033899 h 4742915"/>
              <a:gd name="connsiteX63" fmla="*/ 1580972 w 2333498"/>
              <a:gd name="connsiteY63" fmla="*/ 1982624 h 4742915"/>
              <a:gd name="connsiteX64" fmla="*/ 1589517 w 2333498"/>
              <a:gd name="connsiteY64" fmla="*/ 1956986 h 4742915"/>
              <a:gd name="connsiteX65" fmla="*/ 1623701 w 2333498"/>
              <a:gd name="connsiteY65" fmla="*/ 1905712 h 4742915"/>
              <a:gd name="connsiteX66" fmla="*/ 1640792 w 2333498"/>
              <a:gd name="connsiteY66" fmla="*/ 1854437 h 4742915"/>
              <a:gd name="connsiteX67" fmla="*/ 1649338 w 2333498"/>
              <a:gd name="connsiteY67" fmla="*/ 1828800 h 4742915"/>
              <a:gd name="connsiteX68" fmla="*/ 1657884 w 2333498"/>
              <a:gd name="connsiteY68" fmla="*/ 1794616 h 4742915"/>
              <a:gd name="connsiteX69" fmla="*/ 1674975 w 2333498"/>
              <a:gd name="connsiteY69" fmla="*/ 1743342 h 4742915"/>
              <a:gd name="connsiteX70" fmla="*/ 1683521 w 2333498"/>
              <a:gd name="connsiteY70" fmla="*/ 1709158 h 4742915"/>
              <a:gd name="connsiteX71" fmla="*/ 1700613 w 2333498"/>
              <a:gd name="connsiteY71" fmla="*/ 1657884 h 4742915"/>
              <a:gd name="connsiteX72" fmla="*/ 1709159 w 2333498"/>
              <a:gd name="connsiteY72" fmla="*/ 1632246 h 4742915"/>
              <a:gd name="connsiteX73" fmla="*/ 1726250 w 2333498"/>
              <a:gd name="connsiteY73" fmla="*/ 1572426 h 4742915"/>
              <a:gd name="connsiteX74" fmla="*/ 1743342 w 2333498"/>
              <a:gd name="connsiteY74" fmla="*/ 1521151 h 4742915"/>
              <a:gd name="connsiteX75" fmla="*/ 1777525 w 2333498"/>
              <a:gd name="connsiteY75" fmla="*/ 1469876 h 4742915"/>
              <a:gd name="connsiteX76" fmla="*/ 1786071 w 2333498"/>
              <a:gd name="connsiteY76" fmla="*/ 1444239 h 4742915"/>
              <a:gd name="connsiteX77" fmla="*/ 1803162 w 2333498"/>
              <a:gd name="connsiteY77" fmla="*/ 1418601 h 4742915"/>
              <a:gd name="connsiteX78" fmla="*/ 1820254 w 2333498"/>
              <a:gd name="connsiteY78" fmla="*/ 1367327 h 4742915"/>
              <a:gd name="connsiteX79" fmla="*/ 1845891 w 2333498"/>
              <a:gd name="connsiteY79" fmla="*/ 1316052 h 4742915"/>
              <a:gd name="connsiteX80" fmla="*/ 1862983 w 2333498"/>
              <a:gd name="connsiteY80" fmla="*/ 1213502 h 4742915"/>
              <a:gd name="connsiteX81" fmla="*/ 1888620 w 2333498"/>
              <a:gd name="connsiteY81" fmla="*/ 1136590 h 4742915"/>
              <a:gd name="connsiteX82" fmla="*/ 1897166 w 2333498"/>
              <a:gd name="connsiteY82" fmla="*/ 1110953 h 4742915"/>
              <a:gd name="connsiteX83" fmla="*/ 1905712 w 2333498"/>
              <a:gd name="connsiteY83" fmla="*/ 1085315 h 4742915"/>
              <a:gd name="connsiteX84" fmla="*/ 1939895 w 2333498"/>
              <a:gd name="connsiteY84" fmla="*/ 1008403 h 4742915"/>
              <a:gd name="connsiteX85" fmla="*/ 1948441 w 2333498"/>
              <a:gd name="connsiteY85" fmla="*/ 982766 h 4742915"/>
              <a:gd name="connsiteX86" fmla="*/ 1956987 w 2333498"/>
              <a:gd name="connsiteY86" fmla="*/ 957129 h 4742915"/>
              <a:gd name="connsiteX87" fmla="*/ 1974078 w 2333498"/>
              <a:gd name="connsiteY87" fmla="*/ 897308 h 4742915"/>
              <a:gd name="connsiteX88" fmla="*/ 1982624 w 2333498"/>
              <a:gd name="connsiteY88" fmla="*/ 863125 h 4742915"/>
              <a:gd name="connsiteX89" fmla="*/ 1991170 w 2333498"/>
              <a:gd name="connsiteY89" fmla="*/ 837487 h 4742915"/>
              <a:gd name="connsiteX90" fmla="*/ 2016807 w 2333498"/>
              <a:gd name="connsiteY90" fmla="*/ 777667 h 4742915"/>
              <a:gd name="connsiteX91" fmla="*/ 2025353 w 2333498"/>
              <a:gd name="connsiteY91" fmla="*/ 743484 h 4742915"/>
              <a:gd name="connsiteX92" fmla="*/ 2042445 w 2333498"/>
              <a:gd name="connsiteY92" fmla="*/ 692209 h 4742915"/>
              <a:gd name="connsiteX93" fmla="*/ 2050990 w 2333498"/>
              <a:gd name="connsiteY93" fmla="*/ 666572 h 4742915"/>
              <a:gd name="connsiteX94" fmla="*/ 2102265 w 2333498"/>
              <a:gd name="connsiteY94" fmla="*/ 512747 h 4742915"/>
              <a:gd name="connsiteX95" fmla="*/ 2127902 w 2333498"/>
              <a:gd name="connsiteY95" fmla="*/ 435835 h 4742915"/>
              <a:gd name="connsiteX96" fmla="*/ 2136448 w 2333498"/>
              <a:gd name="connsiteY96" fmla="*/ 410198 h 4742915"/>
              <a:gd name="connsiteX97" fmla="*/ 2153540 w 2333498"/>
              <a:gd name="connsiteY97" fmla="*/ 384560 h 4742915"/>
              <a:gd name="connsiteX98" fmla="*/ 2170631 w 2333498"/>
              <a:gd name="connsiteY98" fmla="*/ 333286 h 4742915"/>
              <a:gd name="connsiteX99" fmla="*/ 2196269 w 2333498"/>
              <a:gd name="connsiteY99" fmla="*/ 282011 h 4742915"/>
              <a:gd name="connsiteX100" fmla="*/ 2213360 w 2333498"/>
              <a:gd name="connsiteY100" fmla="*/ 256373 h 4742915"/>
              <a:gd name="connsiteX101" fmla="*/ 2221906 w 2333498"/>
              <a:gd name="connsiteY101" fmla="*/ 230736 h 4742915"/>
              <a:gd name="connsiteX102" fmla="*/ 2264635 w 2333498"/>
              <a:gd name="connsiteY102" fmla="*/ 179461 h 4742915"/>
              <a:gd name="connsiteX103" fmla="*/ 2290273 w 2333498"/>
              <a:gd name="connsiteY103" fmla="*/ 128186 h 4742915"/>
              <a:gd name="connsiteX104" fmla="*/ 2315910 w 2333498"/>
              <a:gd name="connsiteY104" fmla="*/ 76912 h 4742915"/>
              <a:gd name="connsiteX105" fmla="*/ 2324456 w 2333498"/>
              <a:gd name="connsiteY105" fmla="*/ 42729 h 4742915"/>
              <a:gd name="connsiteX106" fmla="*/ 2333002 w 2333498"/>
              <a:gd name="connsiteY106" fmla="*/ 17091 h 4742915"/>
              <a:gd name="connsiteX107" fmla="*/ 2333002 w 2333498"/>
              <a:gd name="connsiteY107" fmla="*/ 0 h 4742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Lst>
            <a:rect l="l" t="t" r="r" b="b"/>
            <a:pathLst>
              <a:path w="2333498" h="4742915">
                <a:moveTo>
                  <a:pt x="0" y="4742915"/>
                </a:moveTo>
                <a:cubicBezTo>
                  <a:pt x="14243" y="4731521"/>
                  <a:pt x="30527" y="4722290"/>
                  <a:pt x="42729" y="4708732"/>
                </a:cubicBezTo>
                <a:cubicBezTo>
                  <a:pt x="56471" y="4693464"/>
                  <a:pt x="65518" y="4674549"/>
                  <a:pt x="76912" y="4657457"/>
                </a:cubicBezTo>
                <a:cubicBezTo>
                  <a:pt x="82609" y="4648911"/>
                  <a:pt x="85457" y="4637517"/>
                  <a:pt x="94003" y="4631820"/>
                </a:cubicBezTo>
                <a:lnTo>
                  <a:pt x="119641" y="4614729"/>
                </a:lnTo>
                <a:cubicBezTo>
                  <a:pt x="139962" y="4553767"/>
                  <a:pt x="111148" y="4627469"/>
                  <a:pt x="153824" y="4563454"/>
                </a:cubicBezTo>
                <a:cubicBezTo>
                  <a:pt x="158821" y="4555959"/>
                  <a:pt x="157373" y="4545311"/>
                  <a:pt x="162370" y="4537816"/>
                </a:cubicBezTo>
                <a:cubicBezTo>
                  <a:pt x="169074" y="4527760"/>
                  <a:pt x="180587" y="4521719"/>
                  <a:pt x="188007" y="4512179"/>
                </a:cubicBezTo>
                <a:cubicBezTo>
                  <a:pt x="259555" y="4420189"/>
                  <a:pt x="189625" y="4493467"/>
                  <a:pt x="247828" y="4435267"/>
                </a:cubicBezTo>
                <a:cubicBezTo>
                  <a:pt x="250676" y="4426721"/>
                  <a:pt x="251376" y="4417124"/>
                  <a:pt x="256373" y="4409629"/>
                </a:cubicBezTo>
                <a:cubicBezTo>
                  <a:pt x="269531" y="4389892"/>
                  <a:pt x="288733" y="4379510"/>
                  <a:pt x="307648" y="4366900"/>
                </a:cubicBezTo>
                <a:cubicBezTo>
                  <a:pt x="347528" y="4307080"/>
                  <a:pt x="324740" y="4327020"/>
                  <a:pt x="367469" y="4298534"/>
                </a:cubicBezTo>
                <a:cubicBezTo>
                  <a:pt x="370318" y="4289988"/>
                  <a:pt x="371640" y="4280771"/>
                  <a:pt x="376015" y="4272897"/>
                </a:cubicBezTo>
                <a:cubicBezTo>
                  <a:pt x="385991" y="4254940"/>
                  <a:pt x="403702" y="4241110"/>
                  <a:pt x="410198" y="4221622"/>
                </a:cubicBezTo>
                <a:lnTo>
                  <a:pt x="427289" y="4170347"/>
                </a:lnTo>
                <a:cubicBezTo>
                  <a:pt x="430138" y="4161801"/>
                  <a:pt x="430838" y="4152205"/>
                  <a:pt x="435835" y="4144710"/>
                </a:cubicBezTo>
                <a:cubicBezTo>
                  <a:pt x="441532" y="4136164"/>
                  <a:pt x="448756" y="4128458"/>
                  <a:pt x="452927" y="4119072"/>
                </a:cubicBezTo>
                <a:cubicBezTo>
                  <a:pt x="482901" y="4051631"/>
                  <a:pt x="449535" y="4081453"/>
                  <a:pt x="495656" y="4050706"/>
                </a:cubicBezTo>
                <a:cubicBezTo>
                  <a:pt x="514901" y="3992972"/>
                  <a:pt x="488211" y="4055553"/>
                  <a:pt x="529839" y="4007977"/>
                </a:cubicBezTo>
                <a:cubicBezTo>
                  <a:pt x="543366" y="3992518"/>
                  <a:pt x="549497" y="3971227"/>
                  <a:pt x="564022" y="3956702"/>
                </a:cubicBezTo>
                <a:lnTo>
                  <a:pt x="615297" y="3905428"/>
                </a:lnTo>
                <a:lnTo>
                  <a:pt x="640934" y="3879790"/>
                </a:lnTo>
                <a:cubicBezTo>
                  <a:pt x="643783" y="3871244"/>
                  <a:pt x="645105" y="3862027"/>
                  <a:pt x="649480" y="3854153"/>
                </a:cubicBezTo>
                <a:cubicBezTo>
                  <a:pt x="659456" y="3836196"/>
                  <a:pt x="677167" y="3822365"/>
                  <a:pt x="683663" y="3802878"/>
                </a:cubicBezTo>
                <a:lnTo>
                  <a:pt x="709301" y="3725966"/>
                </a:lnTo>
                <a:cubicBezTo>
                  <a:pt x="712149" y="3717420"/>
                  <a:pt x="715661" y="3709068"/>
                  <a:pt x="717846" y="3700329"/>
                </a:cubicBezTo>
                <a:cubicBezTo>
                  <a:pt x="722624" y="3681219"/>
                  <a:pt x="735160" y="3627357"/>
                  <a:pt x="743484" y="3614871"/>
                </a:cubicBezTo>
                <a:cubicBezTo>
                  <a:pt x="749181" y="3606325"/>
                  <a:pt x="756404" y="3598619"/>
                  <a:pt x="760575" y="3589233"/>
                </a:cubicBezTo>
                <a:cubicBezTo>
                  <a:pt x="767892" y="3572770"/>
                  <a:pt x="767673" y="3552948"/>
                  <a:pt x="777667" y="3537958"/>
                </a:cubicBezTo>
                <a:cubicBezTo>
                  <a:pt x="783364" y="3529412"/>
                  <a:pt x="788184" y="3520211"/>
                  <a:pt x="794759" y="3512321"/>
                </a:cubicBezTo>
                <a:cubicBezTo>
                  <a:pt x="818386" y="3483969"/>
                  <a:pt x="821573" y="3492875"/>
                  <a:pt x="837487" y="3461046"/>
                </a:cubicBezTo>
                <a:cubicBezTo>
                  <a:pt x="872861" y="3390297"/>
                  <a:pt x="814151" y="3483230"/>
                  <a:pt x="863125" y="3409772"/>
                </a:cubicBezTo>
                <a:cubicBezTo>
                  <a:pt x="865974" y="3401226"/>
                  <a:pt x="867296" y="3392009"/>
                  <a:pt x="871671" y="3384134"/>
                </a:cubicBezTo>
                <a:cubicBezTo>
                  <a:pt x="881647" y="3366177"/>
                  <a:pt x="891329" y="3347384"/>
                  <a:pt x="905854" y="3332859"/>
                </a:cubicBezTo>
                <a:cubicBezTo>
                  <a:pt x="938754" y="3299959"/>
                  <a:pt x="924787" y="3317278"/>
                  <a:pt x="948583" y="3281585"/>
                </a:cubicBezTo>
                <a:cubicBezTo>
                  <a:pt x="970064" y="3217142"/>
                  <a:pt x="941088" y="3296576"/>
                  <a:pt x="974220" y="3230310"/>
                </a:cubicBezTo>
                <a:cubicBezTo>
                  <a:pt x="978249" y="3222253"/>
                  <a:pt x="978391" y="3212547"/>
                  <a:pt x="982766" y="3204672"/>
                </a:cubicBezTo>
                <a:cubicBezTo>
                  <a:pt x="992742" y="3186716"/>
                  <a:pt x="1010453" y="3172885"/>
                  <a:pt x="1016949" y="3153398"/>
                </a:cubicBezTo>
                <a:cubicBezTo>
                  <a:pt x="1019798" y="3144852"/>
                  <a:pt x="1021120" y="3135635"/>
                  <a:pt x="1025495" y="3127760"/>
                </a:cubicBezTo>
                <a:cubicBezTo>
                  <a:pt x="1035471" y="3109804"/>
                  <a:pt x="1053182" y="3095973"/>
                  <a:pt x="1059678" y="3076486"/>
                </a:cubicBezTo>
                <a:cubicBezTo>
                  <a:pt x="1071472" y="3041104"/>
                  <a:pt x="1063227" y="3058343"/>
                  <a:pt x="1085316" y="3025211"/>
                </a:cubicBezTo>
                <a:cubicBezTo>
                  <a:pt x="1106791" y="2960779"/>
                  <a:pt x="1077825" y="3040190"/>
                  <a:pt x="1110953" y="2973936"/>
                </a:cubicBezTo>
                <a:cubicBezTo>
                  <a:pt x="1114982" y="2965879"/>
                  <a:pt x="1115124" y="2956173"/>
                  <a:pt x="1119499" y="2948299"/>
                </a:cubicBezTo>
                <a:cubicBezTo>
                  <a:pt x="1129475" y="2930342"/>
                  <a:pt x="1153682" y="2897024"/>
                  <a:pt x="1153682" y="2897024"/>
                </a:cubicBezTo>
                <a:cubicBezTo>
                  <a:pt x="1168724" y="2851898"/>
                  <a:pt x="1157230" y="2878884"/>
                  <a:pt x="1196411" y="2820112"/>
                </a:cubicBezTo>
                <a:cubicBezTo>
                  <a:pt x="1202108" y="2811566"/>
                  <a:pt x="1210254" y="2804218"/>
                  <a:pt x="1213502" y="2794474"/>
                </a:cubicBezTo>
                <a:cubicBezTo>
                  <a:pt x="1225296" y="2759093"/>
                  <a:pt x="1217051" y="2776332"/>
                  <a:pt x="1239140" y="2743200"/>
                </a:cubicBezTo>
                <a:lnTo>
                  <a:pt x="1256231" y="2691925"/>
                </a:lnTo>
                <a:cubicBezTo>
                  <a:pt x="1259080" y="2683379"/>
                  <a:pt x="1263010" y="2675120"/>
                  <a:pt x="1264777" y="2666287"/>
                </a:cubicBezTo>
                <a:cubicBezTo>
                  <a:pt x="1267626" y="2652044"/>
                  <a:pt x="1270725" y="2637849"/>
                  <a:pt x="1273323" y="2623558"/>
                </a:cubicBezTo>
                <a:cubicBezTo>
                  <a:pt x="1276423" y="2606510"/>
                  <a:pt x="1278110" y="2589198"/>
                  <a:pt x="1281869" y="2572284"/>
                </a:cubicBezTo>
                <a:cubicBezTo>
                  <a:pt x="1283823" y="2563490"/>
                  <a:pt x="1287940" y="2555308"/>
                  <a:pt x="1290415" y="2546646"/>
                </a:cubicBezTo>
                <a:cubicBezTo>
                  <a:pt x="1316242" y="2456246"/>
                  <a:pt x="1275438" y="2583028"/>
                  <a:pt x="1316052" y="2461188"/>
                </a:cubicBezTo>
                <a:lnTo>
                  <a:pt x="1333144" y="2409914"/>
                </a:lnTo>
                <a:cubicBezTo>
                  <a:pt x="1335993" y="2401368"/>
                  <a:pt x="1336692" y="2391771"/>
                  <a:pt x="1341689" y="2384276"/>
                </a:cubicBezTo>
                <a:lnTo>
                  <a:pt x="1358781" y="2358639"/>
                </a:lnTo>
                <a:cubicBezTo>
                  <a:pt x="1364478" y="2341547"/>
                  <a:pt x="1365879" y="2322354"/>
                  <a:pt x="1375873" y="2307364"/>
                </a:cubicBezTo>
                <a:lnTo>
                  <a:pt x="1410056" y="2256089"/>
                </a:lnTo>
                <a:cubicBezTo>
                  <a:pt x="1415753" y="2247543"/>
                  <a:pt x="1423899" y="2240195"/>
                  <a:pt x="1427147" y="2230452"/>
                </a:cubicBezTo>
                <a:cubicBezTo>
                  <a:pt x="1448061" y="2167712"/>
                  <a:pt x="1431500" y="2191916"/>
                  <a:pt x="1469876" y="2153540"/>
                </a:cubicBezTo>
                <a:cubicBezTo>
                  <a:pt x="1490196" y="2092580"/>
                  <a:pt x="1461384" y="2166277"/>
                  <a:pt x="1504059" y="2102265"/>
                </a:cubicBezTo>
                <a:cubicBezTo>
                  <a:pt x="1537081" y="2052732"/>
                  <a:pt x="1480905" y="2097761"/>
                  <a:pt x="1538243" y="2059536"/>
                </a:cubicBezTo>
                <a:cubicBezTo>
                  <a:pt x="1541091" y="2050990"/>
                  <a:pt x="1542413" y="2041773"/>
                  <a:pt x="1546788" y="2033899"/>
                </a:cubicBezTo>
                <a:cubicBezTo>
                  <a:pt x="1556764" y="2015942"/>
                  <a:pt x="1580972" y="1982624"/>
                  <a:pt x="1580972" y="1982624"/>
                </a:cubicBezTo>
                <a:cubicBezTo>
                  <a:pt x="1583820" y="1974078"/>
                  <a:pt x="1585142" y="1964861"/>
                  <a:pt x="1589517" y="1956986"/>
                </a:cubicBezTo>
                <a:cubicBezTo>
                  <a:pt x="1599493" y="1939030"/>
                  <a:pt x="1623701" y="1905712"/>
                  <a:pt x="1623701" y="1905712"/>
                </a:cubicBezTo>
                <a:lnTo>
                  <a:pt x="1640792" y="1854437"/>
                </a:lnTo>
                <a:cubicBezTo>
                  <a:pt x="1643641" y="1845891"/>
                  <a:pt x="1647153" y="1837539"/>
                  <a:pt x="1649338" y="1828800"/>
                </a:cubicBezTo>
                <a:cubicBezTo>
                  <a:pt x="1652187" y="1817405"/>
                  <a:pt x="1654509" y="1805866"/>
                  <a:pt x="1657884" y="1794616"/>
                </a:cubicBezTo>
                <a:cubicBezTo>
                  <a:pt x="1663061" y="1777360"/>
                  <a:pt x="1670606" y="1760820"/>
                  <a:pt x="1674975" y="1743342"/>
                </a:cubicBezTo>
                <a:cubicBezTo>
                  <a:pt x="1677824" y="1731947"/>
                  <a:pt x="1680146" y="1720408"/>
                  <a:pt x="1683521" y="1709158"/>
                </a:cubicBezTo>
                <a:cubicBezTo>
                  <a:pt x="1688698" y="1691902"/>
                  <a:pt x="1694916" y="1674975"/>
                  <a:pt x="1700613" y="1657884"/>
                </a:cubicBezTo>
                <a:lnTo>
                  <a:pt x="1709159" y="1632246"/>
                </a:lnTo>
                <a:cubicBezTo>
                  <a:pt x="1737882" y="1546073"/>
                  <a:pt x="1694052" y="1679750"/>
                  <a:pt x="1726250" y="1572426"/>
                </a:cubicBezTo>
                <a:cubicBezTo>
                  <a:pt x="1731427" y="1555170"/>
                  <a:pt x="1733348" y="1536141"/>
                  <a:pt x="1743342" y="1521151"/>
                </a:cubicBezTo>
                <a:cubicBezTo>
                  <a:pt x="1754736" y="1504059"/>
                  <a:pt x="1771029" y="1489363"/>
                  <a:pt x="1777525" y="1469876"/>
                </a:cubicBezTo>
                <a:cubicBezTo>
                  <a:pt x="1780374" y="1461330"/>
                  <a:pt x="1782043" y="1452296"/>
                  <a:pt x="1786071" y="1444239"/>
                </a:cubicBezTo>
                <a:cubicBezTo>
                  <a:pt x="1790664" y="1435052"/>
                  <a:pt x="1798991" y="1427987"/>
                  <a:pt x="1803162" y="1418601"/>
                </a:cubicBezTo>
                <a:cubicBezTo>
                  <a:pt x="1810479" y="1402138"/>
                  <a:pt x="1810261" y="1382317"/>
                  <a:pt x="1820254" y="1367327"/>
                </a:cubicBezTo>
                <a:cubicBezTo>
                  <a:pt x="1842342" y="1334194"/>
                  <a:pt x="1834097" y="1351433"/>
                  <a:pt x="1845891" y="1316052"/>
                </a:cubicBezTo>
                <a:cubicBezTo>
                  <a:pt x="1851588" y="1281869"/>
                  <a:pt x="1852024" y="1246379"/>
                  <a:pt x="1862983" y="1213502"/>
                </a:cubicBezTo>
                <a:lnTo>
                  <a:pt x="1888620" y="1136590"/>
                </a:lnTo>
                <a:lnTo>
                  <a:pt x="1897166" y="1110953"/>
                </a:lnTo>
                <a:cubicBezTo>
                  <a:pt x="1900015" y="1102407"/>
                  <a:pt x="1900715" y="1092810"/>
                  <a:pt x="1905712" y="1085315"/>
                </a:cubicBezTo>
                <a:cubicBezTo>
                  <a:pt x="1932797" y="1044687"/>
                  <a:pt x="1919555" y="1069422"/>
                  <a:pt x="1939895" y="1008403"/>
                </a:cubicBezTo>
                <a:lnTo>
                  <a:pt x="1948441" y="982766"/>
                </a:lnTo>
                <a:cubicBezTo>
                  <a:pt x="1951290" y="974220"/>
                  <a:pt x="1954802" y="965868"/>
                  <a:pt x="1956987" y="957129"/>
                </a:cubicBezTo>
                <a:cubicBezTo>
                  <a:pt x="1983684" y="850329"/>
                  <a:pt x="1949572" y="983077"/>
                  <a:pt x="1974078" y="897308"/>
                </a:cubicBezTo>
                <a:cubicBezTo>
                  <a:pt x="1977305" y="886015"/>
                  <a:pt x="1979397" y="874418"/>
                  <a:pt x="1982624" y="863125"/>
                </a:cubicBezTo>
                <a:cubicBezTo>
                  <a:pt x="1985099" y="854463"/>
                  <a:pt x="1988695" y="846149"/>
                  <a:pt x="1991170" y="837487"/>
                </a:cubicBezTo>
                <a:cubicBezTo>
                  <a:pt x="2004966" y="789201"/>
                  <a:pt x="1990788" y="816696"/>
                  <a:pt x="2016807" y="777667"/>
                </a:cubicBezTo>
                <a:cubicBezTo>
                  <a:pt x="2019656" y="766273"/>
                  <a:pt x="2021978" y="754734"/>
                  <a:pt x="2025353" y="743484"/>
                </a:cubicBezTo>
                <a:cubicBezTo>
                  <a:pt x="2030530" y="726228"/>
                  <a:pt x="2036748" y="709301"/>
                  <a:pt x="2042445" y="692209"/>
                </a:cubicBezTo>
                <a:lnTo>
                  <a:pt x="2050990" y="666572"/>
                </a:lnTo>
                <a:lnTo>
                  <a:pt x="2102265" y="512747"/>
                </a:lnTo>
                <a:lnTo>
                  <a:pt x="2127902" y="435835"/>
                </a:lnTo>
                <a:cubicBezTo>
                  <a:pt x="2130751" y="427289"/>
                  <a:pt x="2131451" y="417693"/>
                  <a:pt x="2136448" y="410198"/>
                </a:cubicBezTo>
                <a:cubicBezTo>
                  <a:pt x="2142145" y="401652"/>
                  <a:pt x="2149369" y="393946"/>
                  <a:pt x="2153540" y="384560"/>
                </a:cubicBezTo>
                <a:cubicBezTo>
                  <a:pt x="2160857" y="368097"/>
                  <a:pt x="2160638" y="348276"/>
                  <a:pt x="2170631" y="333286"/>
                </a:cubicBezTo>
                <a:cubicBezTo>
                  <a:pt x="2219609" y="259819"/>
                  <a:pt x="2160892" y="352766"/>
                  <a:pt x="2196269" y="282011"/>
                </a:cubicBezTo>
                <a:cubicBezTo>
                  <a:pt x="2200862" y="272824"/>
                  <a:pt x="2208767" y="265560"/>
                  <a:pt x="2213360" y="256373"/>
                </a:cubicBezTo>
                <a:cubicBezTo>
                  <a:pt x="2217388" y="248316"/>
                  <a:pt x="2217877" y="238793"/>
                  <a:pt x="2221906" y="230736"/>
                </a:cubicBezTo>
                <a:cubicBezTo>
                  <a:pt x="2233803" y="206943"/>
                  <a:pt x="2245737" y="198360"/>
                  <a:pt x="2264635" y="179461"/>
                </a:cubicBezTo>
                <a:cubicBezTo>
                  <a:pt x="2286118" y="115016"/>
                  <a:pt x="2257137" y="194459"/>
                  <a:pt x="2290273" y="128186"/>
                </a:cubicBezTo>
                <a:cubicBezTo>
                  <a:pt x="2325651" y="57429"/>
                  <a:pt x="2266929" y="150380"/>
                  <a:pt x="2315910" y="76912"/>
                </a:cubicBezTo>
                <a:cubicBezTo>
                  <a:pt x="2318759" y="65518"/>
                  <a:pt x="2321229" y="54022"/>
                  <a:pt x="2324456" y="42729"/>
                </a:cubicBezTo>
                <a:cubicBezTo>
                  <a:pt x="2326931" y="34067"/>
                  <a:pt x="2331235" y="25924"/>
                  <a:pt x="2333002" y="17091"/>
                </a:cubicBezTo>
                <a:cubicBezTo>
                  <a:pt x="2334119" y="11505"/>
                  <a:pt x="2333002" y="5697"/>
                  <a:pt x="2333002" y="0"/>
                </a:cubicBezTo>
              </a:path>
            </a:pathLst>
          </a:custGeom>
          <a:noFill/>
          <a:ln w="762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55554770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p:cTn id="7" dur="500" fill="hold"/>
                                        <p:tgtEl>
                                          <p:spTgt spid="1026"/>
                                        </p:tgtEl>
                                        <p:attrNameLst>
                                          <p:attrName>ppt_w</p:attrName>
                                        </p:attrNameLst>
                                      </p:cBhvr>
                                      <p:tavLst>
                                        <p:tav tm="0">
                                          <p:val>
                                            <p:fltVal val="0"/>
                                          </p:val>
                                        </p:tav>
                                        <p:tav tm="100000">
                                          <p:val>
                                            <p:strVal val="#ppt_w"/>
                                          </p:val>
                                        </p:tav>
                                      </p:tavLst>
                                    </p:anim>
                                    <p:anim calcmode="lin" valueType="num">
                                      <p:cBhvr>
                                        <p:cTn id="8" dur="500" fill="hold"/>
                                        <p:tgtEl>
                                          <p:spTgt spid="1026"/>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1" grpId="0" animBg="1"/>
      <p:bldP spid="16"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de-DE" dirty="0"/>
              <a:t>Herleitung Verlagerung FC </a:t>
            </a:r>
            <a:r>
              <a:rPr lang="de-DE" dirty="0" smtClean="0"/>
              <a:t>Gelände</a:t>
            </a:r>
            <a:br>
              <a:rPr lang="de-DE" dirty="0" smtClean="0"/>
            </a:br>
            <a:r>
              <a:rPr lang="de-DE" dirty="0" smtClean="0"/>
              <a:t>d) Alte </a:t>
            </a:r>
            <a:r>
              <a:rPr lang="de-DE" dirty="0" err="1" smtClean="0"/>
              <a:t>Mülldeopinie</a:t>
            </a:r>
            <a:r>
              <a:rPr lang="de-DE" dirty="0" smtClean="0"/>
              <a:t> - aktuelles Bodengutachten</a:t>
            </a:r>
            <a:endParaRPr lang="de-DE" dirty="0"/>
          </a:p>
        </p:txBody>
      </p:sp>
      <p:sp>
        <p:nvSpPr>
          <p:cNvPr id="4" name="Datumsplatzhalter 3"/>
          <p:cNvSpPr>
            <a:spLocks noGrp="1"/>
          </p:cNvSpPr>
          <p:nvPr>
            <p:ph type="dt" sz="half" idx="2"/>
          </p:nvPr>
        </p:nvSpPr>
        <p:spPr/>
        <p:txBody>
          <a:bodyPr/>
          <a:lstStyle/>
          <a:p>
            <a:fld id="{4F9E9D83-EF4D-4BE8-96BA-897C7F662DD0}"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Verlagerung FC Gelände| Bürgermeister Weigt</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30</a:t>
            </a:fld>
            <a:endParaRPr lang="de-DE" dirty="0"/>
          </a:p>
        </p:txBody>
      </p:sp>
      <p:pic>
        <p:nvPicPr>
          <p:cNvPr id="7" name="Grafik 6"/>
          <p:cNvPicPr>
            <a:picLocks noChangeAspect="1"/>
          </p:cNvPicPr>
          <p:nvPr/>
        </p:nvPicPr>
        <p:blipFill rotWithShape="1">
          <a:blip r:embed="rId2"/>
          <a:srcRect l="28750" t="23417" r="30417" b="18064"/>
          <a:stretch/>
        </p:blipFill>
        <p:spPr>
          <a:xfrm>
            <a:off x="1816623" y="1841549"/>
            <a:ext cx="4596355" cy="3705225"/>
          </a:xfrm>
          <a:prstGeom prst="rect">
            <a:avLst/>
          </a:prstGeom>
        </p:spPr>
      </p:pic>
      <p:pic>
        <p:nvPicPr>
          <p:cNvPr id="8" name="Grafik 7"/>
          <p:cNvPicPr>
            <a:picLocks noChangeAspect="1"/>
          </p:cNvPicPr>
          <p:nvPr/>
        </p:nvPicPr>
        <p:blipFill rotWithShape="1">
          <a:blip r:embed="rId3"/>
          <a:srcRect l="6123" t="4948" r="8163" b="3459"/>
          <a:stretch/>
        </p:blipFill>
        <p:spPr>
          <a:xfrm>
            <a:off x="6781800" y="1255760"/>
            <a:ext cx="3200400" cy="4876800"/>
          </a:xfrm>
          <a:prstGeom prst="rect">
            <a:avLst/>
          </a:prstGeom>
        </p:spPr>
      </p:pic>
    </p:spTree>
    <p:extLst>
      <p:ext uri="{BB962C8B-B14F-4D97-AF65-F5344CB8AC3E}">
        <p14:creationId xmlns:p14="http://schemas.microsoft.com/office/powerpoint/2010/main" val="122420037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de-DE" dirty="0"/>
              <a:t>Herleitung Verlagerung FC </a:t>
            </a:r>
            <a:r>
              <a:rPr lang="de-DE" dirty="0" smtClean="0"/>
              <a:t>Gelände</a:t>
            </a:r>
            <a:br>
              <a:rPr lang="de-DE" dirty="0" smtClean="0"/>
            </a:br>
            <a:r>
              <a:rPr lang="de-DE" dirty="0" smtClean="0"/>
              <a:t>e) Konzeptstudie</a:t>
            </a:r>
            <a:endParaRPr lang="de-DE" dirty="0"/>
          </a:p>
        </p:txBody>
      </p:sp>
      <p:sp>
        <p:nvSpPr>
          <p:cNvPr id="4" name="Datumsplatzhalter 3"/>
          <p:cNvSpPr>
            <a:spLocks noGrp="1"/>
          </p:cNvSpPr>
          <p:nvPr>
            <p:ph type="dt" sz="half" idx="2"/>
          </p:nvPr>
        </p:nvSpPr>
        <p:spPr/>
        <p:txBody>
          <a:bodyPr/>
          <a:lstStyle/>
          <a:p>
            <a:fld id="{F8DE40E1-FB09-4F5F-9171-8607F19A573A}"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Verlagerung FC Gelände| Bürgermeister Weigt</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31</a:t>
            </a:fld>
            <a:endParaRPr lang="de-DE" dirty="0"/>
          </a:p>
        </p:txBody>
      </p:sp>
      <p:pic>
        <p:nvPicPr>
          <p:cNvPr id="7" name="Grafik 6"/>
          <p:cNvPicPr>
            <a:picLocks noChangeAspect="1"/>
          </p:cNvPicPr>
          <p:nvPr/>
        </p:nvPicPr>
        <p:blipFill>
          <a:blip r:embed="rId2"/>
          <a:stretch>
            <a:fillRect/>
          </a:stretch>
        </p:blipFill>
        <p:spPr>
          <a:xfrm>
            <a:off x="2324100" y="1580229"/>
            <a:ext cx="7543800" cy="4428000"/>
          </a:xfrm>
          <a:prstGeom prst="rect">
            <a:avLst/>
          </a:prstGeom>
        </p:spPr>
      </p:pic>
    </p:spTree>
    <p:extLst>
      <p:ext uri="{BB962C8B-B14F-4D97-AF65-F5344CB8AC3E}">
        <p14:creationId xmlns:p14="http://schemas.microsoft.com/office/powerpoint/2010/main" val="338974996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de-DE" dirty="0" smtClean="0"/>
              <a:t>Luftbild Karlsdorf-Neuthard</a:t>
            </a:r>
            <a:br>
              <a:rPr lang="de-DE" dirty="0" smtClean="0"/>
            </a:br>
            <a:r>
              <a:rPr lang="de-DE" dirty="0" smtClean="0"/>
              <a:t>1980</a:t>
            </a:r>
            <a:endParaRPr lang="de-DE" dirty="0"/>
          </a:p>
        </p:txBody>
      </p:sp>
      <p:sp>
        <p:nvSpPr>
          <p:cNvPr id="4" name="Datumsplatzhalter 3"/>
          <p:cNvSpPr>
            <a:spLocks noGrp="1"/>
          </p:cNvSpPr>
          <p:nvPr>
            <p:ph type="dt" sz="half" idx="2"/>
          </p:nvPr>
        </p:nvSpPr>
        <p:spPr/>
        <p:txBody>
          <a:bodyPr/>
          <a:lstStyle/>
          <a:p>
            <a:fld id="{6D8E8BDE-FA5B-49FE-9134-5A0BC78ACEAA}"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Verlagerung FC Gelände| Bürgermeister Weigt</a:t>
            </a:r>
            <a:endParaRPr lang="de-DE" dirty="0"/>
          </a:p>
        </p:txBody>
      </p:sp>
      <p:sp>
        <p:nvSpPr>
          <p:cNvPr id="6" name="Foliennummernplatzhalter 5"/>
          <p:cNvSpPr>
            <a:spLocks noGrp="1"/>
          </p:cNvSpPr>
          <p:nvPr>
            <p:ph type="sldNum" sz="quarter" idx="4"/>
          </p:nvPr>
        </p:nvSpPr>
        <p:spPr/>
        <p:txBody>
          <a:bodyPr/>
          <a:lstStyle/>
          <a:p>
            <a:endParaRPr lang="de-DE" dirty="0"/>
          </a:p>
        </p:txBody>
      </p:sp>
      <p:pic>
        <p:nvPicPr>
          <p:cNvPr id="7" name="Grafik 6"/>
          <p:cNvPicPr>
            <a:picLocks noChangeAspect="1"/>
          </p:cNvPicPr>
          <p:nvPr/>
        </p:nvPicPr>
        <p:blipFill>
          <a:blip r:embed="rId2"/>
          <a:stretch>
            <a:fillRect/>
          </a:stretch>
        </p:blipFill>
        <p:spPr>
          <a:xfrm rot="16200000">
            <a:off x="3572892" y="1903626"/>
            <a:ext cx="5046216" cy="3600000"/>
          </a:xfrm>
          <a:prstGeom prst="rect">
            <a:avLst/>
          </a:prstGeom>
        </p:spPr>
      </p:pic>
      <p:sp>
        <p:nvSpPr>
          <p:cNvPr id="3" name="Rechteck 2"/>
          <p:cNvSpPr/>
          <p:nvPr/>
        </p:nvSpPr>
        <p:spPr>
          <a:xfrm>
            <a:off x="5486400" y="5105400"/>
            <a:ext cx="304800" cy="228600"/>
          </a:xfrm>
          <a:prstGeom prst="rect">
            <a:avLst/>
          </a:prstGeom>
          <a:solidFill>
            <a:srgbClr val="FF0000">
              <a:alpha val="25000"/>
            </a:srgbClr>
          </a:solid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8" name="Rechteck 7"/>
          <p:cNvSpPr/>
          <p:nvPr/>
        </p:nvSpPr>
        <p:spPr>
          <a:xfrm>
            <a:off x="5943600" y="1980618"/>
            <a:ext cx="304800" cy="228600"/>
          </a:xfrm>
          <a:prstGeom prst="rect">
            <a:avLst/>
          </a:prstGeom>
          <a:solidFill>
            <a:srgbClr val="FF0000">
              <a:alpha val="25000"/>
            </a:srgbClr>
          </a:solid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10418134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de-DE" dirty="0"/>
              <a:t>Herleitung Verlagerung FC </a:t>
            </a:r>
            <a:r>
              <a:rPr lang="de-DE" dirty="0" smtClean="0"/>
              <a:t>Gelände</a:t>
            </a:r>
            <a:br>
              <a:rPr lang="de-DE" dirty="0" smtClean="0"/>
            </a:br>
            <a:r>
              <a:rPr lang="de-DE" dirty="0" smtClean="0"/>
              <a:t>f) Untersuchte Positionen Gebäude</a:t>
            </a:r>
            <a:endParaRPr lang="de-DE" dirty="0"/>
          </a:p>
        </p:txBody>
      </p:sp>
      <p:sp>
        <p:nvSpPr>
          <p:cNvPr id="4" name="Datumsplatzhalter 3"/>
          <p:cNvSpPr>
            <a:spLocks noGrp="1"/>
          </p:cNvSpPr>
          <p:nvPr>
            <p:ph type="dt" sz="half" idx="2"/>
          </p:nvPr>
        </p:nvSpPr>
        <p:spPr/>
        <p:txBody>
          <a:bodyPr/>
          <a:lstStyle/>
          <a:p>
            <a:fld id="{2378E094-9CCA-4F6D-B978-05BB5538F067}"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Verlagerung FC Gelände| Bürgermeister Weigt</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33</a:t>
            </a:fld>
            <a:endParaRPr lang="de-DE" dirty="0"/>
          </a:p>
        </p:txBody>
      </p:sp>
      <p:pic>
        <p:nvPicPr>
          <p:cNvPr id="10" name="Grafik 9"/>
          <p:cNvPicPr>
            <a:picLocks noChangeAspect="1"/>
          </p:cNvPicPr>
          <p:nvPr/>
        </p:nvPicPr>
        <p:blipFill rotWithShape="1">
          <a:blip r:embed="rId2"/>
          <a:srcRect l="10540" t="16985" r="13835" b="4126"/>
          <a:stretch/>
        </p:blipFill>
        <p:spPr>
          <a:xfrm>
            <a:off x="2324100" y="1580966"/>
            <a:ext cx="7543800" cy="4426527"/>
          </a:xfrm>
          <a:prstGeom prst="rect">
            <a:avLst/>
          </a:prstGeom>
        </p:spPr>
      </p:pic>
    </p:spTree>
    <p:extLst>
      <p:ext uri="{BB962C8B-B14F-4D97-AF65-F5344CB8AC3E}">
        <p14:creationId xmlns:p14="http://schemas.microsoft.com/office/powerpoint/2010/main" val="262263785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fik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570260" y="857250"/>
            <a:ext cx="7051480" cy="5143500"/>
          </a:xfrm>
          <a:prstGeom prst="rect">
            <a:avLst/>
          </a:prstGeom>
          <a:ln>
            <a:noFill/>
          </a:ln>
        </p:spPr>
      </p:pic>
      <p:pic>
        <p:nvPicPr>
          <p:cNvPr id="5" name="Grafik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rot="6813973">
            <a:off x="5063804" y="2647560"/>
            <a:ext cx="1417559" cy="686971"/>
          </a:xfrm>
          <a:prstGeom prst="rect">
            <a:avLst/>
          </a:prstGeom>
          <a:ln w="28575">
            <a:solidFill>
              <a:srgbClr val="7030A0"/>
            </a:solidFill>
          </a:ln>
        </p:spPr>
      </p:pic>
      <p:pic>
        <p:nvPicPr>
          <p:cNvPr id="7" name="Grafik 6"/>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rot="1406323">
            <a:off x="5145474" y="3745702"/>
            <a:ext cx="816195" cy="575897"/>
          </a:xfrm>
          <a:prstGeom prst="rect">
            <a:avLst/>
          </a:prstGeom>
          <a:ln w="28575">
            <a:solidFill>
              <a:srgbClr val="FFFF00"/>
            </a:solidFill>
            <a:prstDash val="dash"/>
          </a:ln>
        </p:spPr>
      </p:pic>
      <p:pic>
        <p:nvPicPr>
          <p:cNvPr id="8" name="Grafik 7"/>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rot="6880133">
            <a:off x="4879548" y="2037176"/>
            <a:ext cx="816195" cy="575897"/>
          </a:xfrm>
          <a:prstGeom prst="rect">
            <a:avLst/>
          </a:prstGeom>
          <a:ln w="28575">
            <a:solidFill>
              <a:srgbClr val="FFFF00"/>
            </a:solidFill>
            <a:prstDash val="dash"/>
          </a:ln>
        </p:spPr>
      </p:pic>
      <p:pic>
        <p:nvPicPr>
          <p:cNvPr id="9" name="Grafik 8"/>
          <p:cNvPicPr>
            <a:picLocks noChangeAspect="1"/>
          </p:cNvPicPr>
          <p:nvPr/>
        </p:nvPicPr>
        <p:blipFill rotWithShape="1">
          <a:blip r:embed="rId5" cstate="email">
            <a:extLst>
              <a:ext uri="{28A0092B-C50C-407E-A947-70E740481C1C}">
                <a14:useLocalDpi xmlns:a14="http://schemas.microsoft.com/office/drawing/2010/main" val="0"/>
              </a:ext>
            </a:extLst>
          </a:blip>
          <a:srcRect/>
          <a:stretch/>
        </p:blipFill>
        <p:spPr>
          <a:xfrm rot="1445352" flipV="1">
            <a:off x="5278768" y="3542116"/>
            <a:ext cx="679973" cy="101576"/>
          </a:xfrm>
          <a:prstGeom prst="rect">
            <a:avLst/>
          </a:prstGeom>
          <a:ln w="28575">
            <a:solidFill>
              <a:srgbClr val="FFFF00"/>
            </a:solidFill>
            <a:prstDash val="dashDot"/>
          </a:ln>
        </p:spPr>
      </p:pic>
      <p:pic>
        <p:nvPicPr>
          <p:cNvPr id="10" name="Grafik 9"/>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rot="17569833">
            <a:off x="4137305" y="4120508"/>
            <a:ext cx="816195" cy="575897"/>
          </a:xfrm>
          <a:prstGeom prst="rect">
            <a:avLst/>
          </a:prstGeom>
          <a:ln w="28575">
            <a:solidFill>
              <a:srgbClr val="00B050"/>
            </a:solidFill>
          </a:ln>
        </p:spPr>
      </p:pic>
      <p:pic>
        <p:nvPicPr>
          <p:cNvPr id="11" name="Grafik 10"/>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rot="17548645">
            <a:off x="4723377" y="4475687"/>
            <a:ext cx="816195" cy="575897"/>
          </a:xfrm>
          <a:prstGeom prst="rect">
            <a:avLst/>
          </a:prstGeom>
          <a:ln w="28575">
            <a:solidFill>
              <a:srgbClr val="00B050"/>
            </a:solidFill>
          </a:ln>
        </p:spPr>
      </p:pic>
      <p:pic>
        <p:nvPicPr>
          <p:cNvPr id="12" name="Grafik 11"/>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rot="6885026">
            <a:off x="3542503" y="4891304"/>
            <a:ext cx="782342" cy="463458"/>
          </a:xfrm>
          <a:prstGeom prst="rect">
            <a:avLst/>
          </a:prstGeom>
          <a:ln w="28575">
            <a:solidFill>
              <a:srgbClr val="FF0000"/>
            </a:solidFill>
            <a:prstDash val="dashDot"/>
          </a:ln>
        </p:spPr>
      </p:pic>
      <p:sp>
        <p:nvSpPr>
          <p:cNvPr id="2" name="Titel 1"/>
          <p:cNvSpPr>
            <a:spLocks noGrp="1"/>
          </p:cNvSpPr>
          <p:nvPr>
            <p:ph type="title"/>
          </p:nvPr>
        </p:nvSpPr>
        <p:spPr/>
        <p:txBody>
          <a:bodyPr/>
          <a:lstStyle/>
          <a:p>
            <a:r>
              <a:rPr lang="de-DE" dirty="0" smtClean="0"/>
              <a:t>Interaktive Karte</a:t>
            </a:r>
            <a:endParaRPr lang="de-DE" dirty="0"/>
          </a:p>
        </p:txBody>
      </p:sp>
      <p:sp>
        <p:nvSpPr>
          <p:cNvPr id="6" name="Datumsplatzhalter 5"/>
          <p:cNvSpPr>
            <a:spLocks noGrp="1"/>
          </p:cNvSpPr>
          <p:nvPr>
            <p:ph type="dt" sz="half" idx="2"/>
          </p:nvPr>
        </p:nvSpPr>
        <p:spPr/>
        <p:txBody>
          <a:bodyPr/>
          <a:lstStyle/>
          <a:p>
            <a:fld id="{67C2DA88-4380-43E4-A804-251BF04F73E7}" type="datetime3">
              <a:rPr lang="de-DE" smtClean="0"/>
              <a:t>23/11/21</a:t>
            </a:fld>
            <a:endParaRPr lang="de-DE" dirty="0"/>
          </a:p>
        </p:txBody>
      </p:sp>
      <p:sp>
        <p:nvSpPr>
          <p:cNvPr id="13" name="Fußzeilenplatzhalter 12"/>
          <p:cNvSpPr>
            <a:spLocks noGrp="1"/>
          </p:cNvSpPr>
          <p:nvPr>
            <p:ph type="ftr" sz="quarter" idx="3"/>
          </p:nvPr>
        </p:nvSpPr>
        <p:spPr/>
        <p:txBody>
          <a:bodyPr/>
          <a:lstStyle/>
          <a:p>
            <a:r>
              <a:rPr lang="de-DE" smtClean="0"/>
              <a:t>Verlagerung FC Gelände| Bürgermeister Weigt</a:t>
            </a:r>
            <a:endParaRPr lang="de-DE" dirty="0"/>
          </a:p>
        </p:txBody>
      </p:sp>
      <p:sp>
        <p:nvSpPr>
          <p:cNvPr id="14" name="Foliennummernplatzhalter 13"/>
          <p:cNvSpPr>
            <a:spLocks noGrp="1"/>
          </p:cNvSpPr>
          <p:nvPr>
            <p:ph type="sldNum" sz="quarter" idx="4"/>
          </p:nvPr>
        </p:nvSpPr>
        <p:spPr/>
        <p:txBody>
          <a:bodyPr/>
          <a:lstStyle/>
          <a:p>
            <a:fld id="{515FC477-0A05-4F3E-8EE9-E015C9089D56}" type="slidenum">
              <a:rPr lang="de-DE" smtClean="0"/>
              <a:pPr/>
              <a:t>34</a:t>
            </a:fld>
            <a:endParaRPr lang="de-DE" dirty="0"/>
          </a:p>
        </p:txBody>
      </p:sp>
    </p:spTree>
    <p:extLst>
      <p:ext uri="{BB962C8B-B14F-4D97-AF65-F5344CB8AC3E}">
        <p14:creationId xmlns:p14="http://schemas.microsoft.com/office/powerpoint/2010/main" val="194923152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fik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570260" y="857250"/>
            <a:ext cx="7051480" cy="5143500"/>
          </a:xfrm>
          <a:prstGeom prst="rect">
            <a:avLst/>
          </a:prstGeom>
          <a:ln>
            <a:noFill/>
          </a:ln>
        </p:spPr>
      </p:pic>
      <p:pic>
        <p:nvPicPr>
          <p:cNvPr id="5" name="Grafik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rot="6813973">
            <a:off x="5063804" y="2647560"/>
            <a:ext cx="1417559" cy="686971"/>
          </a:xfrm>
          <a:prstGeom prst="rect">
            <a:avLst/>
          </a:prstGeom>
          <a:ln w="28575">
            <a:solidFill>
              <a:srgbClr val="7030A0"/>
            </a:solidFill>
          </a:ln>
        </p:spPr>
      </p:pic>
      <p:pic>
        <p:nvPicPr>
          <p:cNvPr id="7" name="Grafik 6"/>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rot="19712996">
            <a:off x="4942389" y="5094423"/>
            <a:ext cx="816195" cy="575897"/>
          </a:xfrm>
          <a:prstGeom prst="rect">
            <a:avLst/>
          </a:prstGeom>
          <a:ln w="28575">
            <a:solidFill>
              <a:srgbClr val="FFFF00"/>
            </a:solidFill>
            <a:prstDash val="dash"/>
          </a:ln>
        </p:spPr>
      </p:pic>
      <p:pic>
        <p:nvPicPr>
          <p:cNvPr id="8" name="Grafik 7"/>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rot="9059590">
            <a:off x="5364485" y="5632901"/>
            <a:ext cx="816195" cy="575897"/>
          </a:xfrm>
          <a:prstGeom prst="rect">
            <a:avLst/>
          </a:prstGeom>
          <a:ln w="28575">
            <a:solidFill>
              <a:srgbClr val="FFFF00"/>
            </a:solidFill>
            <a:prstDash val="dash"/>
          </a:ln>
        </p:spPr>
      </p:pic>
      <p:pic>
        <p:nvPicPr>
          <p:cNvPr id="9" name="Grafik 8"/>
          <p:cNvPicPr>
            <a:picLocks noChangeAspect="1"/>
          </p:cNvPicPr>
          <p:nvPr/>
        </p:nvPicPr>
        <p:blipFill rotWithShape="1">
          <a:blip r:embed="rId5" cstate="email">
            <a:extLst>
              <a:ext uri="{28A0092B-C50C-407E-A947-70E740481C1C}">
                <a14:useLocalDpi xmlns:a14="http://schemas.microsoft.com/office/drawing/2010/main" val="0"/>
              </a:ext>
            </a:extLst>
          </a:blip>
          <a:srcRect/>
          <a:stretch/>
        </p:blipFill>
        <p:spPr>
          <a:xfrm rot="3453837" flipV="1">
            <a:off x="5670689" y="5232203"/>
            <a:ext cx="679973" cy="101576"/>
          </a:xfrm>
          <a:prstGeom prst="rect">
            <a:avLst/>
          </a:prstGeom>
          <a:ln w="28575">
            <a:solidFill>
              <a:srgbClr val="FFFF00"/>
            </a:solidFill>
            <a:prstDash val="dashDot"/>
          </a:ln>
        </p:spPr>
      </p:pic>
      <p:pic>
        <p:nvPicPr>
          <p:cNvPr id="10" name="Grafik 9"/>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rot="17569833">
            <a:off x="4137305" y="4120508"/>
            <a:ext cx="816195" cy="575897"/>
          </a:xfrm>
          <a:prstGeom prst="rect">
            <a:avLst/>
          </a:prstGeom>
          <a:ln w="28575">
            <a:solidFill>
              <a:srgbClr val="00B050"/>
            </a:solidFill>
          </a:ln>
        </p:spPr>
      </p:pic>
      <p:pic>
        <p:nvPicPr>
          <p:cNvPr id="11" name="Grafik 10"/>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rot="17548645">
            <a:off x="4914257" y="3960034"/>
            <a:ext cx="816195" cy="575897"/>
          </a:xfrm>
          <a:prstGeom prst="rect">
            <a:avLst/>
          </a:prstGeom>
          <a:ln w="28575">
            <a:solidFill>
              <a:srgbClr val="00B050"/>
            </a:solidFill>
          </a:ln>
        </p:spPr>
      </p:pic>
      <p:pic>
        <p:nvPicPr>
          <p:cNvPr id="12" name="Grafik 11"/>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rot="6885026">
            <a:off x="3542503" y="4891304"/>
            <a:ext cx="782342" cy="463458"/>
          </a:xfrm>
          <a:prstGeom prst="rect">
            <a:avLst/>
          </a:prstGeom>
          <a:ln w="28575">
            <a:solidFill>
              <a:srgbClr val="FF0000"/>
            </a:solidFill>
            <a:prstDash val="dashDot"/>
          </a:ln>
        </p:spPr>
      </p:pic>
      <p:sp>
        <p:nvSpPr>
          <p:cNvPr id="2" name="Titel 1"/>
          <p:cNvSpPr>
            <a:spLocks noGrp="1"/>
          </p:cNvSpPr>
          <p:nvPr>
            <p:ph type="title"/>
          </p:nvPr>
        </p:nvSpPr>
        <p:spPr/>
        <p:txBody>
          <a:bodyPr/>
          <a:lstStyle/>
          <a:p>
            <a:r>
              <a:rPr lang="de-DE" dirty="0"/>
              <a:t>Interaktive Karte</a:t>
            </a:r>
          </a:p>
        </p:txBody>
      </p:sp>
      <p:sp>
        <p:nvSpPr>
          <p:cNvPr id="6" name="Datumsplatzhalter 5"/>
          <p:cNvSpPr>
            <a:spLocks noGrp="1"/>
          </p:cNvSpPr>
          <p:nvPr>
            <p:ph type="dt" sz="half" idx="2"/>
          </p:nvPr>
        </p:nvSpPr>
        <p:spPr/>
        <p:txBody>
          <a:bodyPr/>
          <a:lstStyle/>
          <a:p>
            <a:fld id="{BE81DCFA-99B8-4301-BF21-7AD71002E539}" type="datetime3">
              <a:rPr lang="de-DE" smtClean="0"/>
              <a:t>23/11/21</a:t>
            </a:fld>
            <a:endParaRPr lang="de-DE" dirty="0"/>
          </a:p>
        </p:txBody>
      </p:sp>
      <p:sp>
        <p:nvSpPr>
          <p:cNvPr id="13" name="Fußzeilenplatzhalter 12"/>
          <p:cNvSpPr>
            <a:spLocks noGrp="1"/>
          </p:cNvSpPr>
          <p:nvPr>
            <p:ph type="ftr" sz="quarter" idx="3"/>
          </p:nvPr>
        </p:nvSpPr>
        <p:spPr/>
        <p:txBody>
          <a:bodyPr/>
          <a:lstStyle/>
          <a:p>
            <a:r>
              <a:rPr lang="de-DE" smtClean="0"/>
              <a:t>Verlagerung FC Gelände| Bürgermeister Weigt</a:t>
            </a:r>
            <a:endParaRPr lang="de-DE" dirty="0"/>
          </a:p>
        </p:txBody>
      </p:sp>
      <p:sp>
        <p:nvSpPr>
          <p:cNvPr id="14" name="Foliennummernplatzhalter 13"/>
          <p:cNvSpPr>
            <a:spLocks noGrp="1"/>
          </p:cNvSpPr>
          <p:nvPr>
            <p:ph type="sldNum" sz="quarter" idx="4"/>
          </p:nvPr>
        </p:nvSpPr>
        <p:spPr/>
        <p:txBody>
          <a:bodyPr/>
          <a:lstStyle/>
          <a:p>
            <a:fld id="{515FC477-0A05-4F3E-8EE9-E015C9089D56}" type="slidenum">
              <a:rPr lang="de-DE" smtClean="0"/>
              <a:pPr/>
              <a:t>35</a:t>
            </a:fld>
            <a:endParaRPr lang="de-DE" dirty="0"/>
          </a:p>
        </p:txBody>
      </p:sp>
    </p:spTree>
    <p:extLst>
      <p:ext uri="{BB962C8B-B14F-4D97-AF65-F5344CB8AC3E}">
        <p14:creationId xmlns:p14="http://schemas.microsoft.com/office/powerpoint/2010/main" val="389069340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fik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568214" y="857250"/>
            <a:ext cx="7051480" cy="5143500"/>
          </a:xfrm>
          <a:prstGeom prst="rect">
            <a:avLst/>
          </a:prstGeom>
          <a:ln>
            <a:noFill/>
          </a:ln>
        </p:spPr>
      </p:pic>
      <p:pic>
        <p:nvPicPr>
          <p:cNvPr id="5" name="Grafik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rot="6813973">
            <a:off x="5063804" y="2647560"/>
            <a:ext cx="1417559" cy="686971"/>
          </a:xfrm>
          <a:prstGeom prst="rect">
            <a:avLst/>
          </a:prstGeom>
          <a:ln w="28575">
            <a:solidFill>
              <a:srgbClr val="7030A0"/>
            </a:solidFill>
          </a:ln>
        </p:spPr>
      </p:pic>
      <p:pic>
        <p:nvPicPr>
          <p:cNvPr id="7" name="Grafik 6"/>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rot="1350762">
            <a:off x="5101595" y="3795197"/>
            <a:ext cx="816195" cy="575897"/>
          </a:xfrm>
          <a:prstGeom prst="rect">
            <a:avLst/>
          </a:prstGeom>
          <a:ln w="28575">
            <a:solidFill>
              <a:srgbClr val="FFFF00"/>
            </a:solidFill>
            <a:prstDash val="dash"/>
          </a:ln>
        </p:spPr>
      </p:pic>
      <p:pic>
        <p:nvPicPr>
          <p:cNvPr id="8" name="Grafik 7"/>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rot="6705900">
            <a:off x="4879575" y="1985222"/>
            <a:ext cx="816195" cy="575897"/>
          </a:xfrm>
          <a:prstGeom prst="rect">
            <a:avLst/>
          </a:prstGeom>
          <a:ln w="28575">
            <a:solidFill>
              <a:srgbClr val="FFFF00"/>
            </a:solidFill>
            <a:prstDash val="dash"/>
          </a:ln>
        </p:spPr>
      </p:pic>
      <p:pic>
        <p:nvPicPr>
          <p:cNvPr id="9" name="Grafik 8"/>
          <p:cNvPicPr>
            <a:picLocks noChangeAspect="1"/>
          </p:cNvPicPr>
          <p:nvPr/>
        </p:nvPicPr>
        <p:blipFill rotWithShape="1">
          <a:blip r:embed="rId5" cstate="email">
            <a:extLst>
              <a:ext uri="{28A0092B-C50C-407E-A947-70E740481C1C}">
                <a14:useLocalDpi xmlns:a14="http://schemas.microsoft.com/office/drawing/2010/main" val="0"/>
              </a:ext>
            </a:extLst>
          </a:blip>
          <a:srcRect/>
          <a:stretch/>
        </p:blipFill>
        <p:spPr>
          <a:xfrm rot="1445352" flipV="1">
            <a:off x="5305961" y="3566692"/>
            <a:ext cx="679973" cy="101576"/>
          </a:xfrm>
          <a:prstGeom prst="rect">
            <a:avLst/>
          </a:prstGeom>
          <a:ln w="28575">
            <a:solidFill>
              <a:srgbClr val="FFFF00"/>
            </a:solidFill>
            <a:prstDash val="dashDot"/>
          </a:ln>
        </p:spPr>
      </p:pic>
      <p:pic>
        <p:nvPicPr>
          <p:cNvPr id="10" name="Grafik 9"/>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rot="17569833">
            <a:off x="4137305" y="4120508"/>
            <a:ext cx="816195" cy="575897"/>
          </a:xfrm>
          <a:prstGeom prst="rect">
            <a:avLst/>
          </a:prstGeom>
          <a:ln w="28575">
            <a:solidFill>
              <a:srgbClr val="00B050"/>
            </a:solidFill>
          </a:ln>
        </p:spPr>
      </p:pic>
      <p:pic>
        <p:nvPicPr>
          <p:cNvPr id="11" name="Grafik 10"/>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rot="17544081">
            <a:off x="4682944" y="4475834"/>
            <a:ext cx="816195" cy="575897"/>
          </a:xfrm>
          <a:prstGeom prst="rect">
            <a:avLst/>
          </a:prstGeom>
          <a:ln w="28575">
            <a:solidFill>
              <a:srgbClr val="00B050"/>
            </a:solidFill>
          </a:ln>
        </p:spPr>
      </p:pic>
      <p:pic>
        <p:nvPicPr>
          <p:cNvPr id="12" name="Grafik 11"/>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rot="17900619">
            <a:off x="3525265" y="4878295"/>
            <a:ext cx="782342" cy="519077"/>
          </a:xfrm>
          <a:prstGeom prst="rect">
            <a:avLst/>
          </a:prstGeom>
          <a:ln w="28575">
            <a:solidFill>
              <a:srgbClr val="FF0000"/>
            </a:solidFill>
            <a:prstDash val="dashDot"/>
          </a:ln>
        </p:spPr>
      </p:pic>
      <p:pic>
        <p:nvPicPr>
          <p:cNvPr id="13" name="Grafik 12"/>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rot="1385056">
            <a:off x="5855140" y="1735568"/>
            <a:ext cx="816195" cy="575897"/>
          </a:xfrm>
          <a:prstGeom prst="rect">
            <a:avLst/>
          </a:prstGeom>
          <a:ln w="28575">
            <a:solidFill>
              <a:srgbClr val="FFFF00"/>
            </a:solidFill>
            <a:prstDash val="dash"/>
          </a:ln>
        </p:spPr>
      </p:pic>
      <p:pic>
        <p:nvPicPr>
          <p:cNvPr id="21" name="Grafik 20"/>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rot="6880133" flipV="1">
            <a:off x="3584250" y="2960090"/>
            <a:ext cx="1285299" cy="415061"/>
          </a:xfrm>
          <a:prstGeom prst="rect">
            <a:avLst/>
          </a:prstGeom>
          <a:ln w="28575">
            <a:solidFill>
              <a:srgbClr val="FFFF00"/>
            </a:solidFill>
            <a:prstDash val="dash"/>
          </a:ln>
        </p:spPr>
      </p:pic>
      <p:pic>
        <p:nvPicPr>
          <p:cNvPr id="14" name="Grafik 13"/>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rot="17614043">
            <a:off x="5801384" y="1584872"/>
            <a:ext cx="816195" cy="575897"/>
          </a:xfrm>
          <a:prstGeom prst="rect">
            <a:avLst/>
          </a:prstGeom>
          <a:ln w="28575">
            <a:solidFill>
              <a:srgbClr val="FFFF00"/>
            </a:solidFill>
            <a:prstDash val="dash"/>
          </a:ln>
        </p:spPr>
      </p:pic>
      <p:sp>
        <p:nvSpPr>
          <p:cNvPr id="2" name="Titel 1"/>
          <p:cNvSpPr>
            <a:spLocks noGrp="1"/>
          </p:cNvSpPr>
          <p:nvPr>
            <p:ph type="title"/>
          </p:nvPr>
        </p:nvSpPr>
        <p:spPr/>
        <p:txBody>
          <a:bodyPr/>
          <a:lstStyle/>
          <a:p>
            <a:r>
              <a:rPr lang="de-DE" dirty="0"/>
              <a:t>Interaktive Karte</a:t>
            </a:r>
          </a:p>
        </p:txBody>
      </p:sp>
      <p:sp>
        <p:nvSpPr>
          <p:cNvPr id="6" name="Datumsplatzhalter 5"/>
          <p:cNvSpPr>
            <a:spLocks noGrp="1"/>
          </p:cNvSpPr>
          <p:nvPr>
            <p:ph type="dt" sz="half" idx="2"/>
          </p:nvPr>
        </p:nvSpPr>
        <p:spPr/>
        <p:txBody>
          <a:bodyPr/>
          <a:lstStyle/>
          <a:p>
            <a:fld id="{97DC6D40-E6F5-4AF8-B36C-DBC5926E9AA7}" type="datetime3">
              <a:rPr lang="de-DE" smtClean="0"/>
              <a:t>23/11/21</a:t>
            </a:fld>
            <a:endParaRPr lang="de-DE" dirty="0"/>
          </a:p>
        </p:txBody>
      </p:sp>
      <p:sp>
        <p:nvSpPr>
          <p:cNvPr id="15" name="Fußzeilenplatzhalter 14"/>
          <p:cNvSpPr>
            <a:spLocks noGrp="1"/>
          </p:cNvSpPr>
          <p:nvPr>
            <p:ph type="ftr" sz="quarter" idx="3"/>
          </p:nvPr>
        </p:nvSpPr>
        <p:spPr/>
        <p:txBody>
          <a:bodyPr/>
          <a:lstStyle/>
          <a:p>
            <a:r>
              <a:rPr lang="de-DE" smtClean="0"/>
              <a:t>Verlagerung FC Gelände| Bürgermeister Weigt</a:t>
            </a:r>
            <a:endParaRPr lang="de-DE" dirty="0"/>
          </a:p>
        </p:txBody>
      </p:sp>
      <p:sp>
        <p:nvSpPr>
          <p:cNvPr id="16" name="Foliennummernplatzhalter 15"/>
          <p:cNvSpPr>
            <a:spLocks noGrp="1"/>
          </p:cNvSpPr>
          <p:nvPr>
            <p:ph type="sldNum" sz="quarter" idx="4"/>
          </p:nvPr>
        </p:nvSpPr>
        <p:spPr/>
        <p:txBody>
          <a:bodyPr/>
          <a:lstStyle/>
          <a:p>
            <a:fld id="{515FC477-0A05-4F3E-8EE9-E015C9089D56}" type="slidenum">
              <a:rPr lang="de-DE" smtClean="0"/>
              <a:pPr/>
              <a:t>36</a:t>
            </a:fld>
            <a:endParaRPr lang="de-DE" dirty="0"/>
          </a:p>
        </p:txBody>
      </p:sp>
    </p:spTree>
    <p:extLst>
      <p:ext uri="{BB962C8B-B14F-4D97-AF65-F5344CB8AC3E}">
        <p14:creationId xmlns:p14="http://schemas.microsoft.com/office/powerpoint/2010/main" val="23091000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fik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568214" y="857250"/>
            <a:ext cx="7051480" cy="5143500"/>
          </a:xfrm>
          <a:prstGeom prst="rect">
            <a:avLst/>
          </a:prstGeom>
          <a:ln>
            <a:noFill/>
          </a:ln>
        </p:spPr>
      </p:pic>
      <p:pic>
        <p:nvPicPr>
          <p:cNvPr id="5" name="Grafik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rot="6813973">
            <a:off x="5063804" y="2647560"/>
            <a:ext cx="1417559" cy="686971"/>
          </a:xfrm>
          <a:prstGeom prst="rect">
            <a:avLst/>
          </a:prstGeom>
          <a:ln w="28575">
            <a:solidFill>
              <a:srgbClr val="7030A0"/>
            </a:solidFill>
          </a:ln>
        </p:spPr>
      </p:pic>
      <p:pic>
        <p:nvPicPr>
          <p:cNvPr id="8" name="Grafik 7"/>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rot="6880133">
            <a:off x="4932488" y="1863221"/>
            <a:ext cx="816195" cy="575897"/>
          </a:xfrm>
          <a:prstGeom prst="rect">
            <a:avLst/>
          </a:prstGeom>
          <a:ln w="28575">
            <a:solidFill>
              <a:srgbClr val="FFFF00"/>
            </a:solidFill>
            <a:prstDash val="dash"/>
          </a:ln>
        </p:spPr>
      </p:pic>
      <p:pic>
        <p:nvPicPr>
          <p:cNvPr id="9" name="Grafik 8"/>
          <p:cNvPicPr>
            <a:picLocks noChangeAspect="1"/>
          </p:cNvPicPr>
          <p:nvPr/>
        </p:nvPicPr>
        <p:blipFill rotWithShape="1">
          <a:blip r:embed="rId5" cstate="email">
            <a:extLst>
              <a:ext uri="{28A0092B-C50C-407E-A947-70E740481C1C}">
                <a14:useLocalDpi xmlns:a14="http://schemas.microsoft.com/office/drawing/2010/main" val="0"/>
              </a:ext>
            </a:extLst>
          </a:blip>
          <a:srcRect/>
          <a:stretch/>
        </p:blipFill>
        <p:spPr>
          <a:xfrm rot="1445352" flipV="1">
            <a:off x="4791489" y="2639134"/>
            <a:ext cx="679973" cy="101576"/>
          </a:xfrm>
          <a:prstGeom prst="rect">
            <a:avLst/>
          </a:prstGeom>
          <a:ln w="28575">
            <a:solidFill>
              <a:srgbClr val="FFFF00"/>
            </a:solidFill>
            <a:prstDash val="dashDot"/>
          </a:ln>
        </p:spPr>
      </p:pic>
      <p:pic>
        <p:nvPicPr>
          <p:cNvPr id="10" name="Grafik 9"/>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rot="17569833">
            <a:off x="4137305" y="4120508"/>
            <a:ext cx="816195" cy="575897"/>
          </a:xfrm>
          <a:prstGeom prst="rect">
            <a:avLst/>
          </a:prstGeom>
          <a:ln w="28575">
            <a:solidFill>
              <a:srgbClr val="00B050"/>
            </a:solidFill>
          </a:ln>
        </p:spPr>
      </p:pic>
      <p:pic>
        <p:nvPicPr>
          <p:cNvPr id="12" name="Grafik 11"/>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rot="17900619">
            <a:off x="3525265" y="4878295"/>
            <a:ext cx="782342" cy="519077"/>
          </a:xfrm>
          <a:prstGeom prst="rect">
            <a:avLst/>
          </a:prstGeom>
          <a:ln w="28575">
            <a:solidFill>
              <a:srgbClr val="FF0000"/>
            </a:solidFill>
            <a:prstDash val="dashDot"/>
          </a:ln>
        </p:spPr>
      </p:pic>
      <p:pic>
        <p:nvPicPr>
          <p:cNvPr id="13" name="Grafik 12"/>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rot="6880133">
            <a:off x="5846664" y="1636339"/>
            <a:ext cx="816195" cy="575897"/>
          </a:xfrm>
          <a:prstGeom prst="rect">
            <a:avLst/>
          </a:prstGeom>
          <a:ln w="28575">
            <a:solidFill>
              <a:srgbClr val="FFFF00"/>
            </a:solidFill>
            <a:prstDash val="dash"/>
          </a:ln>
        </p:spPr>
      </p:pic>
      <p:pic>
        <p:nvPicPr>
          <p:cNvPr id="21" name="Grafik 20"/>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rot="6880133" flipV="1">
            <a:off x="3584250" y="2960090"/>
            <a:ext cx="1285299" cy="415061"/>
          </a:xfrm>
          <a:prstGeom prst="rect">
            <a:avLst/>
          </a:prstGeom>
          <a:ln w="28575">
            <a:solidFill>
              <a:srgbClr val="FFFF00"/>
            </a:solidFill>
            <a:prstDash val="dash"/>
          </a:ln>
        </p:spPr>
      </p:pic>
      <p:sp>
        <p:nvSpPr>
          <p:cNvPr id="2" name="Rechteck 1"/>
          <p:cNvSpPr/>
          <p:nvPr/>
        </p:nvSpPr>
        <p:spPr>
          <a:xfrm rot="1300468">
            <a:off x="4987170" y="1134360"/>
            <a:ext cx="837376" cy="15933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1350"/>
          </a:p>
        </p:txBody>
      </p:sp>
      <p:sp>
        <p:nvSpPr>
          <p:cNvPr id="3" name="Rechteck 2"/>
          <p:cNvSpPr/>
          <p:nvPr/>
        </p:nvSpPr>
        <p:spPr>
          <a:xfrm rot="1381440">
            <a:off x="5863562" y="1488020"/>
            <a:ext cx="966279" cy="88814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1350"/>
          </a:p>
        </p:txBody>
      </p:sp>
      <p:sp>
        <p:nvSpPr>
          <p:cNvPr id="17" name="Rechteck 16"/>
          <p:cNvSpPr/>
          <p:nvPr/>
        </p:nvSpPr>
        <p:spPr>
          <a:xfrm rot="1319359">
            <a:off x="3943000" y="2417967"/>
            <a:ext cx="543865" cy="15252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1350"/>
          </a:p>
        </p:txBody>
      </p:sp>
      <p:sp>
        <p:nvSpPr>
          <p:cNvPr id="22" name="Rechteck 21"/>
          <p:cNvSpPr/>
          <p:nvPr/>
        </p:nvSpPr>
        <p:spPr>
          <a:xfrm rot="1732443">
            <a:off x="3681332" y="4734765"/>
            <a:ext cx="495672" cy="8888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1350"/>
          </a:p>
        </p:txBody>
      </p:sp>
      <p:sp>
        <p:nvSpPr>
          <p:cNvPr id="23" name="Rechteck 22"/>
          <p:cNvSpPr/>
          <p:nvPr/>
        </p:nvSpPr>
        <p:spPr>
          <a:xfrm rot="1416876">
            <a:off x="5445390" y="3881605"/>
            <a:ext cx="407036" cy="135203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1350"/>
          </a:p>
        </p:txBody>
      </p:sp>
      <p:sp>
        <p:nvSpPr>
          <p:cNvPr id="6" name="Titel 5"/>
          <p:cNvSpPr>
            <a:spLocks noGrp="1"/>
          </p:cNvSpPr>
          <p:nvPr>
            <p:ph type="title"/>
          </p:nvPr>
        </p:nvSpPr>
        <p:spPr/>
        <p:txBody>
          <a:bodyPr/>
          <a:lstStyle/>
          <a:p>
            <a:r>
              <a:rPr lang="de-DE" dirty="0"/>
              <a:t>Interaktive Karte</a:t>
            </a:r>
          </a:p>
        </p:txBody>
      </p:sp>
      <p:sp>
        <p:nvSpPr>
          <p:cNvPr id="11" name="Datumsplatzhalter 10"/>
          <p:cNvSpPr>
            <a:spLocks noGrp="1"/>
          </p:cNvSpPr>
          <p:nvPr>
            <p:ph type="dt" sz="half" idx="2"/>
          </p:nvPr>
        </p:nvSpPr>
        <p:spPr/>
        <p:txBody>
          <a:bodyPr/>
          <a:lstStyle/>
          <a:p>
            <a:fld id="{62C3C6A9-A557-4374-8EFF-07B217E28EAA}" type="datetime3">
              <a:rPr lang="de-DE" smtClean="0"/>
              <a:t>23/11/21</a:t>
            </a:fld>
            <a:endParaRPr lang="de-DE" dirty="0"/>
          </a:p>
        </p:txBody>
      </p:sp>
      <p:sp>
        <p:nvSpPr>
          <p:cNvPr id="14" name="Fußzeilenplatzhalter 13"/>
          <p:cNvSpPr>
            <a:spLocks noGrp="1"/>
          </p:cNvSpPr>
          <p:nvPr>
            <p:ph type="ftr" sz="quarter" idx="3"/>
          </p:nvPr>
        </p:nvSpPr>
        <p:spPr/>
        <p:txBody>
          <a:bodyPr/>
          <a:lstStyle/>
          <a:p>
            <a:r>
              <a:rPr lang="de-DE" smtClean="0"/>
              <a:t>Verlagerung FC Gelände| Bürgermeister Weigt</a:t>
            </a:r>
            <a:endParaRPr lang="de-DE" dirty="0"/>
          </a:p>
        </p:txBody>
      </p:sp>
      <p:sp>
        <p:nvSpPr>
          <p:cNvPr id="15" name="Foliennummernplatzhalter 14"/>
          <p:cNvSpPr>
            <a:spLocks noGrp="1"/>
          </p:cNvSpPr>
          <p:nvPr>
            <p:ph type="sldNum" sz="quarter" idx="4"/>
          </p:nvPr>
        </p:nvSpPr>
        <p:spPr/>
        <p:txBody>
          <a:bodyPr/>
          <a:lstStyle/>
          <a:p>
            <a:fld id="{515FC477-0A05-4F3E-8EE9-E015C9089D56}" type="slidenum">
              <a:rPr lang="de-DE" smtClean="0"/>
              <a:pPr/>
              <a:t>37</a:t>
            </a:fld>
            <a:endParaRPr lang="de-DE" dirty="0"/>
          </a:p>
        </p:txBody>
      </p:sp>
    </p:spTree>
    <p:extLst>
      <p:ext uri="{BB962C8B-B14F-4D97-AF65-F5344CB8AC3E}">
        <p14:creationId xmlns:p14="http://schemas.microsoft.com/office/powerpoint/2010/main" val="222160619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smtClean="0"/>
              <a:t>Untersuchungsraum </a:t>
            </a:r>
            <a:r>
              <a:rPr lang="de-DE" smtClean="0"/>
              <a:t>im Gutachten</a:t>
            </a:r>
            <a:endParaRPr lang="de-DE"/>
          </a:p>
        </p:txBody>
      </p:sp>
      <p:pic>
        <p:nvPicPr>
          <p:cNvPr id="7" name="Inhaltsplatzhalter 6"/>
          <p:cNvPicPr>
            <a:picLocks noGrp="1" noChangeAspect="1"/>
          </p:cNvPicPr>
          <p:nvPr>
            <p:ph idx="1"/>
          </p:nvPr>
        </p:nvPicPr>
        <p:blipFill>
          <a:blip r:embed="rId2"/>
          <a:stretch>
            <a:fillRect/>
          </a:stretch>
        </p:blipFill>
        <p:spPr>
          <a:xfrm>
            <a:off x="2043763" y="1231900"/>
            <a:ext cx="7171203" cy="4940300"/>
          </a:xfrm>
          <a:prstGeom prst="rect">
            <a:avLst/>
          </a:prstGeom>
        </p:spPr>
      </p:pic>
      <p:sp>
        <p:nvSpPr>
          <p:cNvPr id="4" name="Datumsplatzhalter 3"/>
          <p:cNvSpPr>
            <a:spLocks noGrp="1"/>
          </p:cNvSpPr>
          <p:nvPr>
            <p:ph type="dt" sz="half" idx="2"/>
          </p:nvPr>
        </p:nvSpPr>
        <p:spPr/>
        <p:txBody>
          <a:bodyPr/>
          <a:lstStyle/>
          <a:p>
            <a:fld id="{B11D0132-635D-4C6E-8E9D-C1BEA26C8F0F}"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Gemeinderatssitzung am 19.10.2021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38</a:t>
            </a:fld>
            <a:endParaRPr lang="de-DE" dirty="0"/>
          </a:p>
        </p:txBody>
      </p:sp>
    </p:spTree>
    <p:extLst>
      <p:ext uri="{BB962C8B-B14F-4D97-AF65-F5344CB8AC3E}">
        <p14:creationId xmlns:p14="http://schemas.microsoft.com/office/powerpoint/2010/main" val="223351044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umsplatzhalter 3"/>
          <p:cNvSpPr>
            <a:spLocks noGrp="1"/>
          </p:cNvSpPr>
          <p:nvPr>
            <p:ph type="dt" sz="half" idx="2"/>
          </p:nvPr>
        </p:nvSpPr>
        <p:spPr/>
        <p:txBody>
          <a:bodyPr/>
          <a:lstStyle/>
          <a:p>
            <a:fld id="{B11D0132-635D-4C6E-8E9D-C1BEA26C8F0F}"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dirty="0" smtClean="0"/>
              <a:t>Gemeinderatssitzung am 23.11.2021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39</a:t>
            </a:fld>
            <a:endParaRPr lang="de-DE" dirty="0"/>
          </a:p>
        </p:txBody>
      </p:sp>
      <p:sp>
        <p:nvSpPr>
          <p:cNvPr id="7" name="Textfeld 6"/>
          <p:cNvSpPr txBox="1"/>
          <p:nvPr/>
        </p:nvSpPr>
        <p:spPr>
          <a:xfrm>
            <a:off x="2438400" y="304800"/>
            <a:ext cx="7239000" cy="2185214"/>
          </a:xfrm>
          <a:prstGeom prst="rect">
            <a:avLst/>
          </a:prstGeom>
          <a:noFill/>
        </p:spPr>
        <p:txBody>
          <a:bodyPr wrap="square" rtlCol="0">
            <a:spAutoFit/>
          </a:bodyPr>
          <a:lstStyle/>
          <a:p>
            <a:r>
              <a:rPr lang="de-DE" sz="2800" b="1" dirty="0">
                <a:latin typeface="Arial" panose="020B0604020202020204" pitchFamily="34" charset="0"/>
                <a:cs typeface="Arial" panose="020B0604020202020204" pitchFamily="34" charset="0"/>
              </a:rPr>
              <a:t>TOP </a:t>
            </a:r>
            <a:r>
              <a:rPr lang="de-DE" sz="2800" b="1" dirty="0" smtClean="0">
                <a:latin typeface="Arial" panose="020B0604020202020204" pitchFamily="34" charset="0"/>
                <a:cs typeface="Arial" panose="020B0604020202020204" pitchFamily="34" charset="0"/>
              </a:rPr>
              <a:t>5</a:t>
            </a:r>
          </a:p>
          <a:p>
            <a:r>
              <a:rPr lang="de-DE" dirty="0">
                <a:latin typeface="Arial" panose="020B0604020202020204" pitchFamily="34" charset="0"/>
                <a:cs typeface="Arial" panose="020B0604020202020204" pitchFamily="34" charset="0"/>
              </a:rPr>
              <a:t>Bebauungsplanverfahren nach § 13 a BauGB mit örtlichen Bauvorschriften "Wohnen an der </a:t>
            </a:r>
            <a:r>
              <a:rPr lang="de-DE" dirty="0" err="1">
                <a:latin typeface="Arial" panose="020B0604020202020204" pitchFamily="34" charset="0"/>
                <a:cs typeface="Arial" panose="020B0604020202020204" pitchFamily="34" charset="0"/>
              </a:rPr>
              <a:t>Pfinz</a:t>
            </a:r>
            <a:r>
              <a:rPr lang="de-DE" dirty="0">
                <a:latin typeface="Arial" panose="020B0604020202020204" pitchFamily="34" charset="0"/>
                <a:cs typeface="Arial" panose="020B0604020202020204" pitchFamily="34" charset="0"/>
              </a:rPr>
              <a:t>"</a:t>
            </a:r>
            <a:br>
              <a:rPr lang="de-DE" dirty="0">
                <a:latin typeface="Arial" panose="020B0604020202020204" pitchFamily="34" charset="0"/>
                <a:cs typeface="Arial" panose="020B0604020202020204" pitchFamily="34" charset="0"/>
              </a:rPr>
            </a:br>
            <a:r>
              <a:rPr lang="de-DE" dirty="0">
                <a:latin typeface="Arial" panose="020B0604020202020204" pitchFamily="34" charset="0"/>
                <a:cs typeface="Arial" panose="020B0604020202020204" pitchFamily="34" charset="0"/>
              </a:rPr>
              <a:t>a) Vorstellung der Planung</a:t>
            </a:r>
            <a:br>
              <a:rPr lang="de-DE" dirty="0">
                <a:latin typeface="Arial" panose="020B0604020202020204" pitchFamily="34" charset="0"/>
                <a:cs typeface="Arial" panose="020B0604020202020204" pitchFamily="34" charset="0"/>
              </a:rPr>
            </a:br>
            <a:r>
              <a:rPr lang="de-DE" dirty="0">
                <a:latin typeface="Arial" panose="020B0604020202020204" pitchFamily="34" charset="0"/>
                <a:cs typeface="Arial" panose="020B0604020202020204" pitchFamily="34" charset="0"/>
              </a:rPr>
              <a:t>b) Entwurfsbeschluss</a:t>
            </a:r>
            <a:br>
              <a:rPr lang="de-DE" dirty="0">
                <a:latin typeface="Arial" panose="020B0604020202020204" pitchFamily="34" charset="0"/>
                <a:cs typeface="Arial" panose="020B0604020202020204" pitchFamily="34" charset="0"/>
              </a:rPr>
            </a:br>
            <a:r>
              <a:rPr lang="de-DE" dirty="0">
                <a:latin typeface="Arial" panose="020B0604020202020204" pitchFamily="34" charset="0"/>
                <a:cs typeface="Arial" panose="020B0604020202020204" pitchFamily="34" charset="0"/>
              </a:rPr>
              <a:t>c) Beschluss über die Durchführung der Öffentlichkeitsbeteiligung und der Beteiligung der Träger öffentlicher Belange</a:t>
            </a:r>
            <a:endParaRPr lang="de-DE" sz="2800" b="1" dirty="0" smtClean="0">
              <a:latin typeface="Arial" panose="020B0604020202020204" pitchFamily="34" charset="0"/>
              <a:cs typeface="Arial" panose="020B0604020202020204" pitchFamily="34" charset="0"/>
            </a:endParaRPr>
          </a:p>
        </p:txBody>
      </p:sp>
      <p:sp>
        <p:nvSpPr>
          <p:cNvPr id="8" name="Textfeld 7"/>
          <p:cNvSpPr txBox="1"/>
          <p:nvPr/>
        </p:nvSpPr>
        <p:spPr>
          <a:xfrm>
            <a:off x="2209800" y="2743200"/>
            <a:ext cx="9067800" cy="3693319"/>
          </a:xfrm>
          <a:prstGeom prst="rect">
            <a:avLst/>
          </a:prstGeom>
          <a:solidFill>
            <a:schemeClr val="accent6">
              <a:lumMod val="20000"/>
              <a:lumOff val="80000"/>
            </a:schemeClr>
          </a:solidFill>
        </p:spPr>
        <p:txBody>
          <a:bodyPr wrap="square" rtlCol="0">
            <a:spAutoFit/>
          </a:bodyPr>
          <a:lstStyle/>
          <a:p>
            <a:r>
              <a:rPr lang="de-DE" b="1" dirty="0">
                <a:latin typeface="Arial" panose="020B0604020202020204" pitchFamily="34" charset="0"/>
                <a:cs typeface="Arial" panose="020B0604020202020204" pitchFamily="34" charset="0"/>
              </a:rPr>
              <a:t>Vorschlag der Verwaltung</a:t>
            </a:r>
            <a:r>
              <a:rPr lang="de-DE" b="1" dirty="0" smtClean="0">
                <a:latin typeface="Arial" panose="020B0604020202020204" pitchFamily="34" charset="0"/>
                <a:cs typeface="Arial" panose="020B0604020202020204" pitchFamily="34" charset="0"/>
              </a:rPr>
              <a:t>: </a:t>
            </a:r>
          </a:p>
          <a:p>
            <a:pPr marL="342900" indent="-342900">
              <a:buFont typeface="+mj-lt"/>
              <a:buAutoNum type="alphaLcParenR"/>
            </a:pPr>
            <a:r>
              <a:rPr lang="de-DE" dirty="0" smtClean="0">
                <a:latin typeface="Arial" panose="020B0604020202020204" pitchFamily="34" charset="0"/>
                <a:cs typeface="Arial" panose="020B0604020202020204" pitchFamily="34" charset="0"/>
              </a:rPr>
              <a:t>Der </a:t>
            </a:r>
            <a:r>
              <a:rPr lang="de-DE" dirty="0">
                <a:latin typeface="Arial" panose="020B0604020202020204" pitchFamily="34" charset="0"/>
                <a:cs typeface="Arial" panose="020B0604020202020204" pitchFamily="34" charset="0"/>
              </a:rPr>
              <a:t>Gemeinderat beschließt die Aufstellung des Bebauungsplans nach § 13 a BauGB mit örtlichen Bauvorschriften „Wohnen an der </a:t>
            </a:r>
            <a:r>
              <a:rPr lang="de-DE" dirty="0" err="1">
                <a:latin typeface="Arial" panose="020B0604020202020204" pitchFamily="34" charset="0"/>
                <a:cs typeface="Arial" panose="020B0604020202020204" pitchFamily="34" charset="0"/>
              </a:rPr>
              <a:t>Pfinz</a:t>
            </a:r>
            <a:r>
              <a:rPr lang="de-DE" dirty="0">
                <a:latin typeface="Arial" panose="020B0604020202020204" pitchFamily="34" charset="0"/>
                <a:cs typeface="Arial" panose="020B0604020202020204" pitchFamily="34" charset="0"/>
              </a:rPr>
              <a:t>“. Der Bebauungsplan umfasst die Grundstücke 1933/1 bis 1933/5 und 1933/7 bis 1933/9 ganz, sowie teilweise die Grundstücke 1930/3, 1933, 1933/10, 1934/2 und 1941. Das Plangebiet ist insbesondere im </a:t>
            </a:r>
            <a:r>
              <a:rPr lang="de-DE" dirty="0" err="1">
                <a:latin typeface="Arial" panose="020B0604020202020204" pitchFamily="34" charset="0"/>
                <a:cs typeface="Arial" panose="020B0604020202020204" pitchFamily="34" charset="0"/>
              </a:rPr>
              <a:t>Planteil</a:t>
            </a:r>
            <a:r>
              <a:rPr lang="de-DE" dirty="0">
                <a:latin typeface="Arial" panose="020B0604020202020204" pitchFamily="34" charset="0"/>
                <a:cs typeface="Arial" panose="020B0604020202020204" pitchFamily="34" charset="0"/>
              </a:rPr>
              <a:t> zum Bebauungsplan vom 09.11.2021 dargestellt. </a:t>
            </a:r>
            <a:endParaRPr lang="de-DE" dirty="0" smtClean="0">
              <a:latin typeface="Arial" panose="020B0604020202020204" pitchFamily="34" charset="0"/>
              <a:cs typeface="Arial" panose="020B0604020202020204" pitchFamily="34" charset="0"/>
            </a:endParaRPr>
          </a:p>
          <a:p>
            <a:pPr marL="342900" indent="-342900">
              <a:buFont typeface="+mj-lt"/>
              <a:buAutoNum type="alphaLcParenR"/>
            </a:pPr>
            <a:r>
              <a:rPr lang="de-DE" dirty="0" smtClean="0">
                <a:latin typeface="Arial" panose="020B0604020202020204" pitchFamily="34" charset="0"/>
                <a:cs typeface="Arial" panose="020B0604020202020204" pitchFamily="34" charset="0"/>
              </a:rPr>
              <a:t>Der </a:t>
            </a:r>
            <a:r>
              <a:rPr lang="de-DE" dirty="0">
                <a:latin typeface="Arial" panose="020B0604020202020204" pitchFamily="34" charset="0"/>
                <a:cs typeface="Arial" panose="020B0604020202020204" pitchFamily="34" charset="0"/>
              </a:rPr>
              <a:t>Gemeinderat genehmigt den vorliegenden Entwurf des Bebauungsplans „Wohnen an der </a:t>
            </a:r>
            <a:r>
              <a:rPr lang="de-DE" dirty="0" err="1">
                <a:latin typeface="Arial" panose="020B0604020202020204" pitchFamily="34" charset="0"/>
                <a:cs typeface="Arial" panose="020B0604020202020204" pitchFamily="34" charset="0"/>
              </a:rPr>
              <a:t>Pfinz</a:t>
            </a:r>
            <a:r>
              <a:rPr lang="de-DE" dirty="0">
                <a:latin typeface="Arial" panose="020B0604020202020204" pitchFamily="34" charset="0"/>
                <a:cs typeface="Arial" panose="020B0604020202020204" pitchFamily="34" charset="0"/>
              </a:rPr>
              <a:t>“ mit Begründung und textlichen Festsetzungen in der Fassung von 09.11.2021. </a:t>
            </a:r>
            <a:endParaRPr lang="de-DE" dirty="0" smtClean="0">
              <a:latin typeface="Arial" panose="020B0604020202020204" pitchFamily="34" charset="0"/>
              <a:cs typeface="Arial" panose="020B0604020202020204" pitchFamily="34" charset="0"/>
            </a:endParaRPr>
          </a:p>
          <a:p>
            <a:pPr marL="342900" indent="-342900">
              <a:buFont typeface="+mj-lt"/>
              <a:buAutoNum type="alphaLcParenR"/>
            </a:pPr>
            <a:r>
              <a:rPr lang="de-DE" dirty="0" smtClean="0">
                <a:latin typeface="Arial" panose="020B0604020202020204" pitchFamily="34" charset="0"/>
                <a:cs typeface="Arial" panose="020B0604020202020204" pitchFamily="34" charset="0"/>
              </a:rPr>
              <a:t>Der </a:t>
            </a:r>
            <a:r>
              <a:rPr lang="de-DE" dirty="0">
                <a:latin typeface="Arial" panose="020B0604020202020204" pitchFamily="34" charset="0"/>
                <a:cs typeface="Arial" panose="020B0604020202020204" pitchFamily="34" charset="0"/>
              </a:rPr>
              <a:t>Gemeinderat beschließt die Durchführung einer Öffentlichkeitsbeteiligung gem. § 3 Abs. 2 BauGB. Hierzu werden die Bebauungsplanunterlagen mit allen Anlagen für die Dauer eines Monats öffentlich ausgelegt. Parallel dazu wird die Verwaltung beauftragt, die Stellungnahme der Träger öffentlicher Belange einzuholen. </a:t>
            </a:r>
            <a:r>
              <a:rPr lang="de-DE" b="1" dirty="0" smtClean="0">
                <a:latin typeface="Arial" panose="020B0604020202020204" pitchFamily="34" charset="0"/>
                <a:cs typeface="Arial" panose="020B0604020202020204" pitchFamily="34" charset="0"/>
              </a:rPr>
              <a:t>  </a:t>
            </a:r>
            <a:endParaRPr lang="de-DE"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97292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xfrm>
            <a:off x="2870221" y="1295400"/>
            <a:ext cx="6757753" cy="1490152"/>
          </a:xfrm>
          <a:prstGeom prst="rect">
            <a:avLst/>
          </a:prstGeom>
        </p:spPr>
        <p:txBody>
          <a:bodyPr vert="horz" wrap="square" lIns="0" tIns="12700" rIns="0" bIns="0" rtlCol="0">
            <a:spAutoFit/>
          </a:bodyPr>
          <a:lstStyle/>
          <a:p>
            <a:pPr marL="1398270" marR="5080" indent="-1080770">
              <a:lnSpc>
                <a:spcPct val="120100"/>
              </a:lnSpc>
              <a:spcBef>
                <a:spcPts val="100"/>
              </a:spcBef>
            </a:pPr>
            <a:r>
              <a:rPr spc="-20" dirty="0"/>
              <a:t>Wohnen</a:t>
            </a:r>
            <a:r>
              <a:rPr spc="5" dirty="0"/>
              <a:t> </a:t>
            </a:r>
            <a:r>
              <a:rPr spc="-5" dirty="0"/>
              <a:t>an</a:t>
            </a:r>
            <a:r>
              <a:rPr spc="-15" dirty="0"/>
              <a:t> </a:t>
            </a:r>
            <a:r>
              <a:rPr spc="-5" dirty="0"/>
              <a:t>der</a:t>
            </a:r>
            <a:r>
              <a:rPr spc="15" dirty="0"/>
              <a:t> </a:t>
            </a:r>
            <a:r>
              <a:rPr spc="-5" dirty="0"/>
              <a:t>Pfinz </a:t>
            </a:r>
            <a:r>
              <a:rPr spc="-1095" dirty="0"/>
              <a:t> </a:t>
            </a:r>
            <a:r>
              <a:rPr spc="-20" dirty="0"/>
              <a:t>Waldstraße</a:t>
            </a:r>
          </a:p>
        </p:txBody>
      </p:sp>
      <p:sp>
        <p:nvSpPr>
          <p:cNvPr id="3" name="object 3"/>
          <p:cNvSpPr txBox="1"/>
          <p:nvPr/>
        </p:nvSpPr>
        <p:spPr>
          <a:xfrm>
            <a:off x="3733800" y="2895600"/>
            <a:ext cx="3781425" cy="1244600"/>
          </a:xfrm>
          <a:prstGeom prst="rect">
            <a:avLst/>
          </a:prstGeom>
        </p:spPr>
        <p:txBody>
          <a:bodyPr vert="horz" wrap="square" lIns="0" tIns="12065" rIns="0" bIns="0" rtlCol="0">
            <a:spAutoFit/>
          </a:bodyPr>
          <a:lstStyle/>
          <a:p>
            <a:pPr marL="845819" marR="5080" indent="-833755">
              <a:spcBef>
                <a:spcPts val="95"/>
              </a:spcBef>
            </a:pPr>
            <a:r>
              <a:rPr sz="4000" spc="-5" dirty="0">
                <a:solidFill>
                  <a:prstClr val="black"/>
                </a:solidFill>
                <a:latin typeface="Arial"/>
                <a:cs typeface="Arial"/>
              </a:rPr>
              <a:t>76689</a:t>
            </a:r>
            <a:r>
              <a:rPr sz="4000" spc="-30" dirty="0">
                <a:solidFill>
                  <a:prstClr val="black"/>
                </a:solidFill>
                <a:latin typeface="Arial"/>
                <a:cs typeface="Arial"/>
              </a:rPr>
              <a:t> </a:t>
            </a:r>
            <a:r>
              <a:rPr sz="4000" spc="-5" dirty="0">
                <a:solidFill>
                  <a:prstClr val="black"/>
                </a:solidFill>
                <a:latin typeface="Arial"/>
                <a:cs typeface="Arial"/>
              </a:rPr>
              <a:t>Karlsdorf- </a:t>
            </a:r>
            <a:r>
              <a:rPr sz="4000" spc="-1095" dirty="0">
                <a:solidFill>
                  <a:prstClr val="black"/>
                </a:solidFill>
                <a:latin typeface="Arial"/>
                <a:cs typeface="Arial"/>
              </a:rPr>
              <a:t> </a:t>
            </a:r>
            <a:r>
              <a:rPr sz="4000" spc="-5" dirty="0">
                <a:solidFill>
                  <a:prstClr val="black"/>
                </a:solidFill>
                <a:latin typeface="Arial"/>
                <a:cs typeface="Arial"/>
              </a:rPr>
              <a:t>Neuthard</a:t>
            </a:r>
            <a:endParaRPr sz="4000" dirty="0">
              <a:solidFill>
                <a:prstClr val="black"/>
              </a:solidFill>
              <a:latin typeface="Arial"/>
              <a:cs typeface="Arial"/>
            </a:endParaRPr>
          </a:p>
        </p:txBody>
      </p:sp>
    </p:spTree>
    <p:extLst>
      <p:ext uri="{BB962C8B-B14F-4D97-AF65-F5344CB8AC3E}">
        <p14:creationId xmlns:p14="http://schemas.microsoft.com/office/powerpoint/2010/main" val="27241426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5755640" y="5719978"/>
            <a:ext cx="680720" cy="258404"/>
          </a:xfrm>
          <a:prstGeom prst="rect">
            <a:avLst/>
          </a:prstGeom>
        </p:spPr>
        <p:txBody>
          <a:bodyPr vert="horz" wrap="square" lIns="0" tIns="12065" rIns="0" bIns="0" rtlCol="0">
            <a:spAutoFit/>
          </a:bodyPr>
          <a:lstStyle/>
          <a:p>
            <a:pPr marL="12700">
              <a:spcBef>
                <a:spcPts val="95"/>
              </a:spcBef>
            </a:pPr>
            <a:r>
              <a:rPr sz="1600" spc="-5" dirty="0">
                <a:solidFill>
                  <a:prstClr val="black"/>
                </a:solidFill>
                <a:latin typeface="Arial"/>
                <a:cs typeface="Arial"/>
              </a:rPr>
              <a:t>Luftbild</a:t>
            </a:r>
            <a:endParaRPr sz="1600">
              <a:solidFill>
                <a:prstClr val="black"/>
              </a:solidFill>
              <a:latin typeface="Arial"/>
              <a:cs typeface="Arial"/>
            </a:endParaRPr>
          </a:p>
        </p:txBody>
      </p:sp>
      <p:pic>
        <p:nvPicPr>
          <p:cNvPr id="3" name="object 3"/>
          <p:cNvPicPr/>
          <p:nvPr/>
        </p:nvPicPr>
        <p:blipFill>
          <a:blip r:embed="rId2" cstate="print"/>
          <a:stretch>
            <a:fillRect/>
          </a:stretch>
        </p:blipFill>
        <p:spPr>
          <a:xfrm>
            <a:off x="2563367" y="580644"/>
            <a:ext cx="7062978" cy="5051298"/>
          </a:xfrm>
          <a:prstGeom prst="rect">
            <a:avLst/>
          </a:prstGeom>
        </p:spPr>
      </p:pic>
      <p:sp>
        <p:nvSpPr>
          <p:cNvPr id="4" name="Datumsplatzhalter 3"/>
          <p:cNvSpPr>
            <a:spLocks noGrp="1"/>
          </p:cNvSpPr>
          <p:nvPr>
            <p:ph type="dt" sz="half" idx="6"/>
          </p:nvPr>
        </p:nvSpPr>
        <p:spPr/>
        <p:txBody>
          <a:bodyPr/>
          <a:lstStyle/>
          <a:p>
            <a:fld id="{A5C9970E-A07F-4850-9235-B0893D0582A1}" type="datetime3">
              <a:rPr lang="de-DE" smtClean="0">
                <a:solidFill>
                  <a:prstClr val="black">
                    <a:tint val="75000"/>
                  </a:prstClr>
                </a:solidFill>
              </a:rPr>
              <a:t>23/11/21</a:t>
            </a:fld>
            <a:endParaRPr lang="en-US">
              <a:solidFill>
                <a:prstClr val="black">
                  <a:tint val="75000"/>
                </a:prstClr>
              </a:solidFill>
            </a:endParaRPr>
          </a:p>
        </p:txBody>
      </p:sp>
      <p:sp>
        <p:nvSpPr>
          <p:cNvPr id="5" name="Fußzeilenplatzhalter 4"/>
          <p:cNvSpPr>
            <a:spLocks noGrp="1"/>
          </p:cNvSpPr>
          <p:nvPr>
            <p:ph type="ftr" sz="quarter" idx="5"/>
          </p:nvPr>
        </p:nvSpPr>
        <p:spPr/>
        <p:txBody>
          <a:bodyPr/>
          <a:lstStyle/>
          <a:p>
            <a:r>
              <a:rPr lang="de-DE" smtClean="0">
                <a:solidFill>
                  <a:prstClr val="black">
                    <a:tint val="75000"/>
                  </a:prstClr>
                </a:solidFill>
              </a:rPr>
              <a:t>Gemeinderatssitzung am 19.10.2021</a:t>
            </a:r>
            <a:endParaRPr lang="de-DE">
              <a:solidFill>
                <a:prstClr val="black">
                  <a:tint val="75000"/>
                </a:prstClr>
              </a:solidFill>
            </a:endParaRPr>
          </a:p>
        </p:txBody>
      </p:sp>
      <p:sp>
        <p:nvSpPr>
          <p:cNvPr id="6" name="Foliennummernplatzhalter 5"/>
          <p:cNvSpPr>
            <a:spLocks noGrp="1"/>
          </p:cNvSpPr>
          <p:nvPr>
            <p:ph type="sldNum" sz="quarter" idx="7"/>
          </p:nvPr>
        </p:nvSpPr>
        <p:spPr/>
        <p:txBody>
          <a:bodyPr/>
          <a:lstStyle/>
          <a:p>
            <a:fld id="{B6F15528-21DE-4FAA-801E-634DDDAF4B2B}" type="slidenum">
              <a:rPr lang="de-DE" smtClean="0">
                <a:solidFill>
                  <a:prstClr val="black">
                    <a:tint val="75000"/>
                  </a:prstClr>
                </a:solidFill>
              </a:rPr>
              <a:pPr/>
              <a:t>41</a:t>
            </a:fld>
            <a:endParaRPr lang="de-DE">
              <a:solidFill>
                <a:prstClr val="black">
                  <a:tint val="75000"/>
                </a:prstClr>
              </a:solidFill>
            </a:endParaRPr>
          </a:p>
        </p:txBody>
      </p:sp>
    </p:spTree>
    <p:extLst>
      <p:ext uri="{BB962C8B-B14F-4D97-AF65-F5344CB8AC3E}">
        <p14:creationId xmlns:p14="http://schemas.microsoft.com/office/powerpoint/2010/main" val="183793641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3041903" y="182879"/>
            <a:ext cx="6355080" cy="5862828"/>
          </a:xfrm>
          <a:prstGeom prst="rect">
            <a:avLst/>
          </a:prstGeom>
        </p:spPr>
      </p:pic>
      <p:sp>
        <p:nvSpPr>
          <p:cNvPr id="3" name="object 3"/>
          <p:cNvSpPr txBox="1"/>
          <p:nvPr/>
        </p:nvSpPr>
        <p:spPr>
          <a:xfrm>
            <a:off x="5256657" y="5681878"/>
            <a:ext cx="1277620" cy="258404"/>
          </a:xfrm>
          <a:prstGeom prst="rect">
            <a:avLst/>
          </a:prstGeom>
        </p:spPr>
        <p:txBody>
          <a:bodyPr vert="horz" wrap="square" lIns="0" tIns="12065" rIns="0" bIns="0" rtlCol="0">
            <a:spAutoFit/>
          </a:bodyPr>
          <a:lstStyle/>
          <a:p>
            <a:pPr marL="12700">
              <a:spcBef>
                <a:spcPts val="95"/>
              </a:spcBef>
            </a:pPr>
            <a:r>
              <a:rPr sz="1600" spc="-5" dirty="0">
                <a:solidFill>
                  <a:prstClr val="black"/>
                </a:solidFill>
                <a:latin typeface="Arial"/>
                <a:cs typeface="Arial"/>
              </a:rPr>
              <a:t>neue</a:t>
            </a:r>
            <a:r>
              <a:rPr sz="1600" spc="-65" dirty="0">
                <a:solidFill>
                  <a:prstClr val="black"/>
                </a:solidFill>
                <a:latin typeface="Arial"/>
                <a:cs typeface="Arial"/>
              </a:rPr>
              <a:t> </a:t>
            </a:r>
            <a:r>
              <a:rPr sz="1600" spc="-5" dirty="0">
                <a:solidFill>
                  <a:prstClr val="black"/>
                </a:solidFill>
                <a:latin typeface="Arial"/>
                <a:cs typeface="Arial"/>
              </a:rPr>
              <a:t>Planung</a:t>
            </a:r>
            <a:endParaRPr sz="1600">
              <a:solidFill>
                <a:prstClr val="black"/>
              </a:solidFill>
              <a:latin typeface="Arial"/>
              <a:cs typeface="Arial"/>
            </a:endParaRPr>
          </a:p>
        </p:txBody>
      </p:sp>
      <p:sp>
        <p:nvSpPr>
          <p:cNvPr id="4" name="Datumsplatzhalter 3"/>
          <p:cNvSpPr>
            <a:spLocks noGrp="1"/>
          </p:cNvSpPr>
          <p:nvPr>
            <p:ph type="dt" sz="half" idx="6"/>
          </p:nvPr>
        </p:nvSpPr>
        <p:spPr/>
        <p:txBody>
          <a:bodyPr/>
          <a:lstStyle/>
          <a:p>
            <a:fld id="{6E472518-928C-4D4A-98E8-41820D8D26F7}" type="datetime3">
              <a:rPr lang="de-DE" smtClean="0">
                <a:solidFill>
                  <a:prstClr val="black">
                    <a:tint val="75000"/>
                  </a:prstClr>
                </a:solidFill>
              </a:rPr>
              <a:t>23/11/21</a:t>
            </a:fld>
            <a:endParaRPr lang="en-US">
              <a:solidFill>
                <a:prstClr val="black">
                  <a:tint val="75000"/>
                </a:prstClr>
              </a:solidFill>
            </a:endParaRPr>
          </a:p>
        </p:txBody>
      </p:sp>
      <p:sp>
        <p:nvSpPr>
          <p:cNvPr id="5" name="Fußzeilenplatzhalter 4"/>
          <p:cNvSpPr>
            <a:spLocks noGrp="1"/>
          </p:cNvSpPr>
          <p:nvPr>
            <p:ph type="ftr" sz="quarter" idx="5"/>
          </p:nvPr>
        </p:nvSpPr>
        <p:spPr/>
        <p:txBody>
          <a:bodyPr/>
          <a:lstStyle/>
          <a:p>
            <a:r>
              <a:rPr lang="de-DE" smtClean="0">
                <a:solidFill>
                  <a:prstClr val="black">
                    <a:tint val="75000"/>
                  </a:prstClr>
                </a:solidFill>
              </a:rPr>
              <a:t>Gemeinderatssitzung am 19.10.2021</a:t>
            </a:r>
            <a:endParaRPr lang="de-DE">
              <a:solidFill>
                <a:prstClr val="black">
                  <a:tint val="75000"/>
                </a:prstClr>
              </a:solidFill>
            </a:endParaRPr>
          </a:p>
        </p:txBody>
      </p:sp>
      <p:sp>
        <p:nvSpPr>
          <p:cNvPr id="6" name="Foliennummernplatzhalter 5"/>
          <p:cNvSpPr>
            <a:spLocks noGrp="1"/>
          </p:cNvSpPr>
          <p:nvPr>
            <p:ph type="sldNum" sz="quarter" idx="7"/>
          </p:nvPr>
        </p:nvSpPr>
        <p:spPr/>
        <p:txBody>
          <a:bodyPr/>
          <a:lstStyle/>
          <a:p>
            <a:fld id="{B6F15528-21DE-4FAA-801E-634DDDAF4B2B}" type="slidenum">
              <a:rPr lang="de-DE" smtClean="0">
                <a:solidFill>
                  <a:prstClr val="black">
                    <a:tint val="75000"/>
                  </a:prstClr>
                </a:solidFill>
              </a:rPr>
              <a:pPr/>
              <a:t>42</a:t>
            </a:fld>
            <a:endParaRPr lang="de-DE">
              <a:solidFill>
                <a:prstClr val="black">
                  <a:tint val="75000"/>
                </a:prstClr>
              </a:solidFill>
            </a:endParaRPr>
          </a:p>
        </p:txBody>
      </p:sp>
    </p:spTree>
    <p:extLst>
      <p:ext uri="{BB962C8B-B14F-4D97-AF65-F5344CB8AC3E}">
        <p14:creationId xmlns:p14="http://schemas.microsoft.com/office/powerpoint/2010/main" val="370909977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5248147" y="5675782"/>
            <a:ext cx="1695450" cy="228268"/>
          </a:xfrm>
          <a:prstGeom prst="rect">
            <a:avLst/>
          </a:prstGeom>
        </p:spPr>
        <p:txBody>
          <a:bodyPr vert="horz" wrap="square" lIns="0" tIns="12700" rIns="0" bIns="0" rtlCol="0">
            <a:spAutoFit/>
          </a:bodyPr>
          <a:lstStyle/>
          <a:p>
            <a:pPr marL="12700">
              <a:spcBef>
                <a:spcPts val="100"/>
              </a:spcBef>
            </a:pPr>
            <a:r>
              <a:rPr sz="1400" dirty="0">
                <a:solidFill>
                  <a:prstClr val="black"/>
                </a:solidFill>
                <a:latin typeface="Arial"/>
                <a:cs typeface="Arial"/>
              </a:rPr>
              <a:t>Äußere</a:t>
            </a:r>
            <a:r>
              <a:rPr sz="1400" spc="-55" dirty="0">
                <a:solidFill>
                  <a:prstClr val="black"/>
                </a:solidFill>
                <a:latin typeface="Arial"/>
                <a:cs typeface="Arial"/>
              </a:rPr>
              <a:t> </a:t>
            </a:r>
            <a:r>
              <a:rPr sz="1400" spc="-5" dirty="0">
                <a:solidFill>
                  <a:prstClr val="black"/>
                </a:solidFill>
                <a:latin typeface="Arial"/>
                <a:cs typeface="Arial"/>
              </a:rPr>
              <a:t>Erschließung</a:t>
            </a:r>
            <a:endParaRPr sz="1400">
              <a:solidFill>
                <a:prstClr val="black"/>
              </a:solidFill>
              <a:latin typeface="Arial"/>
              <a:cs typeface="Arial"/>
            </a:endParaRPr>
          </a:p>
        </p:txBody>
      </p:sp>
      <p:pic>
        <p:nvPicPr>
          <p:cNvPr id="3" name="object 3"/>
          <p:cNvPicPr/>
          <p:nvPr/>
        </p:nvPicPr>
        <p:blipFill>
          <a:blip r:embed="rId2" cstate="print"/>
          <a:stretch>
            <a:fillRect/>
          </a:stretch>
        </p:blipFill>
        <p:spPr>
          <a:xfrm>
            <a:off x="1981200" y="111252"/>
            <a:ext cx="8229600" cy="5939028"/>
          </a:xfrm>
          <a:prstGeom prst="rect">
            <a:avLst/>
          </a:prstGeom>
        </p:spPr>
      </p:pic>
      <p:sp>
        <p:nvSpPr>
          <p:cNvPr id="4" name="Datumsplatzhalter 3"/>
          <p:cNvSpPr>
            <a:spLocks noGrp="1"/>
          </p:cNvSpPr>
          <p:nvPr>
            <p:ph type="dt" sz="half" idx="6"/>
          </p:nvPr>
        </p:nvSpPr>
        <p:spPr/>
        <p:txBody>
          <a:bodyPr/>
          <a:lstStyle/>
          <a:p>
            <a:fld id="{5ED2942F-60C9-4FE8-AB81-91CE671BA421}" type="datetime3">
              <a:rPr lang="de-DE" smtClean="0">
                <a:solidFill>
                  <a:prstClr val="black">
                    <a:tint val="75000"/>
                  </a:prstClr>
                </a:solidFill>
              </a:rPr>
              <a:t>23/11/21</a:t>
            </a:fld>
            <a:endParaRPr lang="en-US">
              <a:solidFill>
                <a:prstClr val="black">
                  <a:tint val="75000"/>
                </a:prstClr>
              </a:solidFill>
            </a:endParaRPr>
          </a:p>
        </p:txBody>
      </p:sp>
      <p:sp>
        <p:nvSpPr>
          <p:cNvPr id="5" name="Fußzeilenplatzhalter 4"/>
          <p:cNvSpPr>
            <a:spLocks noGrp="1"/>
          </p:cNvSpPr>
          <p:nvPr>
            <p:ph type="ftr" sz="quarter" idx="5"/>
          </p:nvPr>
        </p:nvSpPr>
        <p:spPr/>
        <p:txBody>
          <a:bodyPr/>
          <a:lstStyle/>
          <a:p>
            <a:r>
              <a:rPr lang="de-DE" smtClean="0">
                <a:solidFill>
                  <a:prstClr val="black">
                    <a:tint val="75000"/>
                  </a:prstClr>
                </a:solidFill>
              </a:rPr>
              <a:t>Gemeinderatssitzung am 19.10.2021</a:t>
            </a:r>
            <a:endParaRPr lang="de-DE">
              <a:solidFill>
                <a:prstClr val="black">
                  <a:tint val="75000"/>
                </a:prstClr>
              </a:solidFill>
            </a:endParaRPr>
          </a:p>
        </p:txBody>
      </p:sp>
      <p:sp>
        <p:nvSpPr>
          <p:cNvPr id="6" name="Foliennummernplatzhalter 5"/>
          <p:cNvSpPr>
            <a:spLocks noGrp="1"/>
          </p:cNvSpPr>
          <p:nvPr>
            <p:ph type="sldNum" sz="quarter" idx="7"/>
          </p:nvPr>
        </p:nvSpPr>
        <p:spPr/>
        <p:txBody>
          <a:bodyPr/>
          <a:lstStyle/>
          <a:p>
            <a:fld id="{B6F15528-21DE-4FAA-801E-634DDDAF4B2B}" type="slidenum">
              <a:rPr lang="de-DE" smtClean="0">
                <a:solidFill>
                  <a:prstClr val="black">
                    <a:tint val="75000"/>
                  </a:prstClr>
                </a:solidFill>
              </a:rPr>
              <a:pPr/>
              <a:t>43</a:t>
            </a:fld>
            <a:endParaRPr lang="de-DE">
              <a:solidFill>
                <a:prstClr val="black">
                  <a:tint val="75000"/>
                </a:prstClr>
              </a:solidFill>
            </a:endParaRPr>
          </a:p>
        </p:txBody>
      </p:sp>
    </p:spTree>
    <p:extLst>
      <p:ext uri="{BB962C8B-B14F-4D97-AF65-F5344CB8AC3E}">
        <p14:creationId xmlns:p14="http://schemas.microsoft.com/office/powerpoint/2010/main" val="221558935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849115" y="5872988"/>
            <a:ext cx="2962275" cy="258404"/>
          </a:xfrm>
          <a:prstGeom prst="rect">
            <a:avLst/>
          </a:prstGeom>
        </p:spPr>
        <p:txBody>
          <a:bodyPr vert="horz" wrap="square" lIns="0" tIns="12065" rIns="0" bIns="0" rtlCol="0">
            <a:spAutoFit/>
          </a:bodyPr>
          <a:lstStyle/>
          <a:p>
            <a:pPr marL="12700">
              <a:spcBef>
                <a:spcPts val="95"/>
              </a:spcBef>
            </a:pPr>
            <a:r>
              <a:rPr sz="1600" spc="-10" dirty="0">
                <a:solidFill>
                  <a:prstClr val="black"/>
                </a:solidFill>
                <a:latin typeface="Arial"/>
                <a:cs typeface="Arial"/>
              </a:rPr>
              <a:t>Visualisierung</a:t>
            </a:r>
            <a:r>
              <a:rPr sz="1600" spc="-20" dirty="0">
                <a:solidFill>
                  <a:prstClr val="black"/>
                </a:solidFill>
                <a:latin typeface="Arial"/>
                <a:cs typeface="Arial"/>
              </a:rPr>
              <a:t> </a:t>
            </a:r>
            <a:r>
              <a:rPr sz="1600" spc="-5" dirty="0">
                <a:solidFill>
                  <a:prstClr val="black"/>
                </a:solidFill>
                <a:latin typeface="Arial"/>
                <a:cs typeface="Arial"/>
              </a:rPr>
              <a:t>bisherige</a:t>
            </a:r>
            <a:r>
              <a:rPr sz="1600" dirty="0">
                <a:solidFill>
                  <a:prstClr val="black"/>
                </a:solidFill>
                <a:latin typeface="Arial"/>
                <a:cs typeface="Arial"/>
              </a:rPr>
              <a:t> </a:t>
            </a:r>
            <a:r>
              <a:rPr sz="1600" spc="-5" dirty="0">
                <a:solidFill>
                  <a:prstClr val="black"/>
                </a:solidFill>
                <a:latin typeface="Arial"/>
                <a:cs typeface="Arial"/>
              </a:rPr>
              <a:t>Planung</a:t>
            </a:r>
            <a:endParaRPr sz="1600">
              <a:solidFill>
                <a:prstClr val="black"/>
              </a:solidFill>
              <a:latin typeface="Arial"/>
              <a:cs typeface="Arial"/>
            </a:endParaRPr>
          </a:p>
        </p:txBody>
      </p:sp>
      <p:pic>
        <p:nvPicPr>
          <p:cNvPr id="3" name="object 3"/>
          <p:cNvPicPr/>
          <p:nvPr/>
        </p:nvPicPr>
        <p:blipFill>
          <a:blip r:embed="rId2" cstate="print"/>
          <a:stretch>
            <a:fillRect/>
          </a:stretch>
        </p:blipFill>
        <p:spPr>
          <a:xfrm>
            <a:off x="2670047" y="568451"/>
            <a:ext cx="7135368" cy="4995672"/>
          </a:xfrm>
          <a:prstGeom prst="rect">
            <a:avLst/>
          </a:prstGeom>
        </p:spPr>
      </p:pic>
      <p:sp>
        <p:nvSpPr>
          <p:cNvPr id="4" name="Datumsplatzhalter 3"/>
          <p:cNvSpPr>
            <a:spLocks noGrp="1"/>
          </p:cNvSpPr>
          <p:nvPr>
            <p:ph type="dt" sz="half" idx="6"/>
          </p:nvPr>
        </p:nvSpPr>
        <p:spPr/>
        <p:txBody>
          <a:bodyPr/>
          <a:lstStyle/>
          <a:p>
            <a:fld id="{E4DF9925-10E6-48F6-A1C7-0D26F2A762C0}" type="datetime3">
              <a:rPr lang="de-DE" smtClean="0">
                <a:solidFill>
                  <a:prstClr val="black">
                    <a:tint val="75000"/>
                  </a:prstClr>
                </a:solidFill>
              </a:rPr>
              <a:t>23/11/21</a:t>
            </a:fld>
            <a:endParaRPr lang="en-US">
              <a:solidFill>
                <a:prstClr val="black">
                  <a:tint val="75000"/>
                </a:prstClr>
              </a:solidFill>
            </a:endParaRPr>
          </a:p>
        </p:txBody>
      </p:sp>
      <p:sp>
        <p:nvSpPr>
          <p:cNvPr id="5" name="Fußzeilenplatzhalter 4"/>
          <p:cNvSpPr>
            <a:spLocks noGrp="1"/>
          </p:cNvSpPr>
          <p:nvPr>
            <p:ph type="ftr" sz="quarter" idx="5"/>
          </p:nvPr>
        </p:nvSpPr>
        <p:spPr/>
        <p:txBody>
          <a:bodyPr/>
          <a:lstStyle/>
          <a:p>
            <a:r>
              <a:rPr lang="de-DE" smtClean="0">
                <a:solidFill>
                  <a:prstClr val="black">
                    <a:tint val="75000"/>
                  </a:prstClr>
                </a:solidFill>
              </a:rPr>
              <a:t>Gemeinderatssitzung am 19.10.2021</a:t>
            </a:r>
            <a:endParaRPr lang="de-DE">
              <a:solidFill>
                <a:prstClr val="black">
                  <a:tint val="75000"/>
                </a:prstClr>
              </a:solidFill>
            </a:endParaRPr>
          </a:p>
        </p:txBody>
      </p:sp>
      <p:sp>
        <p:nvSpPr>
          <p:cNvPr id="6" name="Foliennummernplatzhalter 5"/>
          <p:cNvSpPr>
            <a:spLocks noGrp="1"/>
          </p:cNvSpPr>
          <p:nvPr>
            <p:ph type="sldNum" sz="quarter" idx="7"/>
          </p:nvPr>
        </p:nvSpPr>
        <p:spPr/>
        <p:txBody>
          <a:bodyPr/>
          <a:lstStyle/>
          <a:p>
            <a:fld id="{B6F15528-21DE-4FAA-801E-634DDDAF4B2B}" type="slidenum">
              <a:rPr lang="de-DE" smtClean="0">
                <a:solidFill>
                  <a:prstClr val="black">
                    <a:tint val="75000"/>
                  </a:prstClr>
                </a:solidFill>
              </a:rPr>
              <a:pPr/>
              <a:t>44</a:t>
            </a:fld>
            <a:endParaRPr lang="de-DE">
              <a:solidFill>
                <a:prstClr val="black">
                  <a:tint val="75000"/>
                </a:prstClr>
              </a:solidFill>
            </a:endParaRPr>
          </a:p>
        </p:txBody>
      </p:sp>
    </p:spTree>
    <p:extLst>
      <p:ext uri="{BB962C8B-B14F-4D97-AF65-F5344CB8AC3E}">
        <p14:creationId xmlns:p14="http://schemas.microsoft.com/office/powerpoint/2010/main" val="7554826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748027" y="222504"/>
            <a:ext cx="8700516" cy="1543812"/>
          </a:xfrm>
          <a:prstGeom prst="rect">
            <a:avLst/>
          </a:prstGeom>
        </p:spPr>
      </p:pic>
      <p:sp>
        <p:nvSpPr>
          <p:cNvPr id="3" name="object 3"/>
          <p:cNvSpPr txBox="1"/>
          <p:nvPr/>
        </p:nvSpPr>
        <p:spPr>
          <a:xfrm>
            <a:off x="5600191" y="5856833"/>
            <a:ext cx="918210" cy="258404"/>
          </a:xfrm>
          <a:prstGeom prst="rect">
            <a:avLst/>
          </a:prstGeom>
        </p:spPr>
        <p:txBody>
          <a:bodyPr vert="horz" wrap="square" lIns="0" tIns="12065" rIns="0" bIns="0" rtlCol="0">
            <a:spAutoFit/>
          </a:bodyPr>
          <a:lstStyle/>
          <a:p>
            <a:pPr marL="12700">
              <a:spcBef>
                <a:spcPts val="95"/>
              </a:spcBef>
            </a:pPr>
            <a:r>
              <a:rPr sz="1600" spc="-5" dirty="0">
                <a:solidFill>
                  <a:prstClr val="black"/>
                </a:solidFill>
                <a:latin typeface="Arial"/>
                <a:cs typeface="Arial"/>
              </a:rPr>
              <a:t>Ansichten</a:t>
            </a:r>
            <a:endParaRPr sz="1600">
              <a:solidFill>
                <a:prstClr val="black"/>
              </a:solidFill>
              <a:latin typeface="Arial"/>
              <a:cs typeface="Arial"/>
            </a:endParaRPr>
          </a:p>
        </p:txBody>
      </p:sp>
      <p:grpSp>
        <p:nvGrpSpPr>
          <p:cNvPr id="4" name="object 4"/>
          <p:cNvGrpSpPr/>
          <p:nvPr/>
        </p:nvGrpSpPr>
        <p:grpSpPr>
          <a:xfrm>
            <a:off x="1746504" y="3749040"/>
            <a:ext cx="8699500" cy="2301240"/>
            <a:chOff x="222504" y="3749040"/>
            <a:chExt cx="8699500" cy="2301240"/>
          </a:xfrm>
        </p:grpSpPr>
        <p:pic>
          <p:nvPicPr>
            <p:cNvPr id="5" name="object 5"/>
            <p:cNvPicPr/>
            <p:nvPr/>
          </p:nvPicPr>
          <p:blipFill>
            <a:blip r:embed="rId3" cstate="print"/>
            <a:stretch>
              <a:fillRect/>
            </a:stretch>
          </p:blipFill>
          <p:spPr>
            <a:xfrm>
              <a:off x="222504" y="4046220"/>
              <a:ext cx="3593591" cy="1543812"/>
            </a:xfrm>
            <a:prstGeom prst="rect">
              <a:avLst/>
            </a:prstGeom>
          </p:spPr>
        </p:pic>
        <p:pic>
          <p:nvPicPr>
            <p:cNvPr id="6" name="object 6"/>
            <p:cNvPicPr/>
            <p:nvPr/>
          </p:nvPicPr>
          <p:blipFill>
            <a:blip r:embed="rId4" cstate="print"/>
            <a:stretch>
              <a:fillRect/>
            </a:stretch>
          </p:blipFill>
          <p:spPr>
            <a:xfrm>
              <a:off x="1104900" y="3774948"/>
              <a:ext cx="2048256" cy="1153668"/>
            </a:xfrm>
            <a:prstGeom prst="rect">
              <a:avLst/>
            </a:prstGeom>
          </p:spPr>
        </p:pic>
        <p:pic>
          <p:nvPicPr>
            <p:cNvPr id="7" name="object 7"/>
            <p:cNvPicPr/>
            <p:nvPr/>
          </p:nvPicPr>
          <p:blipFill>
            <a:blip r:embed="rId5" cstate="print"/>
            <a:stretch>
              <a:fillRect/>
            </a:stretch>
          </p:blipFill>
          <p:spPr>
            <a:xfrm>
              <a:off x="5327904" y="4088892"/>
              <a:ext cx="3593592" cy="1543812"/>
            </a:xfrm>
            <a:prstGeom prst="rect">
              <a:avLst/>
            </a:prstGeom>
          </p:spPr>
        </p:pic>
        <p:pic>
          <p:nvPicPr>
            <p:cNvPr id="8" name="object 8"/>
            <p:cNvPicPr/>
            <p:nvPr/>
          </p:nvPicPr>
          <p:blipFill>
            <a:blip r:embed="rId6" cstate="print"/>
            <a:stretch>
              <a:fillRect/>
            </a:stretch>
          </p:blipFill>
          <p:spPr>
            <a:xfrm>
              <a:off x="3727704" y="3749040"/>
              <a:ext cx="2671572" cy="1068324"/>
            </a:xfrm>
            <a:prstGeom prst="rect">
              <a:avLst/>
            </a:prstGeom>
          </p:spPr>
        </p:pic>
        <p:pic>
          <p:nvPicPr>
            <p:cNvPr id="9" name="object 9"/>
            <p:cNvPicPr/>
            <p:nvPr/>
          </p:nvPicPr>
          <p:blipFill>
            <a:blip r:embed="rId7" cstate="print"/>
            <a:stretch>
              <a:fillRect/>
            </a:stretch>
          </p:blipFill>
          <p:spPr>
            <a:xfrm>
              <a:off x="6461759" y="4450080"/>
              <a:ext cx="2398776" cy="1600200"/>
            </a:xfrm>
            <a:prstGeom prst="rect">
              <a:avLst/>
            </a:prstGeom>
          </p:spPr>
        </p:pic>
      </p:grpSp>
      <p:grpSp>
        <p:nvGrpSpPr>
          <p:cNvPr id="10" name="object 10"/>
          <p:cNvGrpSpPr/>
          <p:nvPr/>
        </p:nvGrpSpPr>
        <p:grpSpPr>
          <a:xfrm>
            <a:off x="1790700" y="2133600"/>
            <a:ext cx="8495030" cy="1545590"/>
            <a:chOff x="266700" y="2133600"/>
            <a:chExt cx="8495030" cy="1545590"/>
          </a:xfrm>
        </p:grpSpPr>
        <p:pic>
          <p:nvPicPr>
            <p:cNvPr id="11" name="object 11"/>
            <p:cNvPicPr/>
            <p:nvPr/>
          </p:nvPicPr>
          <p:blipFill>
            <a:blip r:embed="rId8" cstate="print"/>
            <a:stretch>
              <a:fillRect/>
            </a:stretch>
          </p:blipFill>
          <p:spPr>
            <a:xfrm>
              <a:off x="1545336" y="2133600"/>
              <a:ext cx="6053327" cy="1545336"/>
            </a:xfrm>
            <a:prstGeom prst="rect">
              <a:avLst/>
            </a:prstGeom>
          </p:spPr>
        </p:pic>
        <p:pic>
          <p:nvPicPr>
            <p:cNvPr id="12" name="object 12"/>
            <p:cNvPicPr/>
            <p:nvPr/>
          </p:nvPicPr>
          <p:blipFill>
            <a:blip r:embed="rId9" cstate="print"/>
            <a:stretch>
              <a:fillRect/>
            </a:stretch>
          </p:blipFill>
          <p:spPr>
            <a:xfrm>
              <a:off x="266700" y="2293620"/>
              <a:ext cx="1676400" cy="1255776"/>
            </a:xfrm>
            <a:prstGeom prst="rect">
              <a:avLst/>
            </a:prstGeom>
          </p:spPr>
        </p:pic>
        <p:pic>
          <p:nvPicPr>
            <p:cNvPr id="13" name="object 13"/>
            <p:cNvPicPr/>
            <p:nvPr/>
          </p:nvPicPr>
          <p:blipFill>
            <a:blip r:embed="rId10" cstate="print"/>
            <a:stretch>
              <a:fillRect/>
            </a:stretch>
          </p:blipFill>
          <p:spPr>
            <a:xfrm>
              <a:off x="7124700" y="2293620"/>
              <a:ext cx="1636776" cy="1225296"/>
            </a:xfrm>
            <a:prstGeom prst="rect">
              <a:avLst/>
            </a:prstGeom>
          </p:spPr>
        </p:pic>
      </p:grpSp>
      <p:sp>
        <p:nvSpPr>
          <p:cNvPr id="14" name="Datumsplatzhalter 13"/>
          <p:cNvSpPr>
            <a:spLocks noGrp="1"/>
          </p:cNvSpPr>
          <p:nvPr>
            <p:ph type="dt" sz="half" idx="6"/>
          </p:nvPr>
        </p:nvSpPr>
        <p:spPr/>
        <p:txBody>
          <a:bodyPr/>
          <a:lstStyle/>
          <a:p>
            <a:fld id="{A84A8533-1FE6-414A-94D5-AA9F4869A477}" type="datetime3">
              <a:rPr lang="de-DE" smtClean="0">
                <a:solidFill>
                  <a:prstClr val="black">
                    <a:tint val="75000"/>
                  </a:prstClr>
                </a:solidFill>
              </a:rPr>
              <a:t>23/11/21</a:t>
            </a:fld>
            <a:endParaRPr lang="en-US">
              <a:solidFill>
                <a:prstClr val="black">
                  <a:tint val="75000"/>
                </a:prstClr>
              </a:solidFill>
            </a:endParaRPr>
          </a:p>
        </p:txBody>
      </p:sp>
      <p:sp>
        <p:nvSpPr>
          <p:cNvPr id="15" name="Fußzeilenplatzhalter 14"/>
          <p:cNvSpPr>
            <a:spLocks noGrp="1"/>
          </p:cNvSpPr>
          <p:nvPr>
            <p:ph type="ftr" sz="quarter" idx="5"/>
          </p:nvPr>
        </p:nvSpPr>
        <p:spPr/>
        <p:txBody>
          <a:bodyPr/>
          <a:lstStyle/>
          <a:p>
            <a:r>
              <a:rPr lang="de-DE" smtClean="0">
                <a:solidFill>
                  <a:prstClr val="black">
                    <a:tint val="75000"/>
                  </a:prstClr>
                </a:solidFill>
              </a:rPr>
              <a:t>Gemeinderatssitzung am 19.10.2021</a:t>
            </a:r>
            <a:endParaRPr lang="de-DE">
              <a:solidFill>
                <a:prstClr val="black">
                  <a:tint val="75000"/>
                </a:prstClr>
              </a:solidFill>
            </a:endParaRPr>
          </a:p>
        </p:txBody>
      </p:sp>
      <p:sp>
        <p:nvSpPr>
          <p:cNvPr id="16" name="Foliennummernplatzhalter 15"/>
          <p:cNvSpPr>
            <a:spLocks noGrp="1"/>
          </p:cNvSpPr>
          <p:nvPr>
            <p:ph type="sldNum" sz="quarter" idx="7"/>
          </p:nvPr>
        </p:nvSpPr>
        <p:spPr/>
        <p:txBody>
          <a:bodyPr/>
          <a:lstStyle/>
          <a:p>
            <a:fld id="{B6F15528-21DE-4FAA-801E-634DDDAF4B2B}" type="slidenum">
              <a:rPr lang="de-DE" smtClean="0">
                <a:solidFill>
                  <a:prstClr val="black">
                    <a:tint val="75000"/>
                  </a:prstClr>
                </a:solidFill>
              </a:rPr>
              <a:pPr/>
              <a:t>45</a:t>
            </a:fld>
            <a:endParaRPr lang="de-DE">
              <a:solidFill>
                <a:prstClr val="black">
                  <a:tint val="75000"/>
                </a:prstClr>
              </a:solidFill>
            </a:endParaRPr>
          </a:p>
        </p:txBody>
      </p:sp>
    </p:spTree>
    <p:extLst>
      <p:ext uri="{BB962C8B-B14F-4D97-AF65-F5344CB8AC3E}">
        <p14:creationId xmlns:p14="http://schemas.microsoft.com/office/powerpoint/2010/main" val="2763848887"/>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467457" y="651510"/>
            <a:ext cx="7463790" cy="4521751"/>
          </a:xfrm>
          <a:prstGeom prst="rect">
            <a:avLst/>
          </a:prstGeom>
        </p:spPr>
        <p:txBody>
          <a:bodyPr vert="horz" wrap="square" lIns="0" tIns="12700" rIns="0" bIns="0" rtlCol="0">
            <a:spAutoFit/>
          </a:bodyPr>
          <a:lstStyle/>
          <a:p>
            <a:pPr marL="299085" indent="-287020">
              <a:spcBef>
                <a:spcPts val="100"/>
              </a:spcBef>
              <a:buFontTx/>
              <a:buChar char="-"/>
              <a:tabLst>
                <a:tab pos="299085" algn="l"/>
                <a:tab pos="299720" algn="l"/>
              </a:tabLst>
            </a:pPr>
            <a:r>
              <a:rPr sz="2400" dirty="0">
                <a:solidFill>
                  <a:prstClr val="black"/>
                </a:solidFill>
                <a:latin typeface="Arial"/>
                <a:cs typeface="Arial"/>
              </a:rPr>
              <a:t>KfW</a:t>
            </a:r>
            <a:r>
              <a:rPr sz="2400" spc="-35" dirty="0">
                <a:solidFill>
                  <a:prstClr val="black"/>
                </a:solidFill>
                <a:latin typeface="Arial"/>
                <a:cs typeface="Arial"/>
              </a:rPr>
              <a:t> </a:t>
            </a:r>
            <a:r>
              <a:rPr sz="2400" spc="-5" dirty="0">
                <a:solidFill>
                  <a:prstClr val="black"/>
                </a:solidFill>
                <a:latin typeface="Arial"/>
                <a:cs typeface="Arial"/>
              </a:rPr>
              <a:t>55</a:t>
            </a:r>
            <a:r>
              <a:rPr sz="2400" spc="-15" dirty="0">
                <a:solidFill>
                  <a:prstClr val="black"/>
                </a:solidFill>
                <a:latin typeface="Arial"/>
                <a:cs typeface="Arial"/>
              </a:rPr>
              <a:t> </a:t>
            </a:r>
            <a:r>
              <a:rPr sz="2400" dirty="0">
                <a:solidFill>
                  <a:prstClr val="black"/>
                </a:solidFill>
                <a:latin typeface="Arial"/>
                <a:cs typeface="Arial"/>
              </a:rPr>
              <a:t>–</a:t>
            </a:r>
            <a:r>
              <a:rPr sz="2400" spc="-15" dirty="0">
                <a:solidFill>
                  <a:prstClr val="black"/>
                </a:solidFill>
                <a:latin typeface="Arial"/>
                <a:cs typeface="Arial"/>
              </a:rPr>
              <a:t> </a:t>
            </a:r>
            <a:r>
              <a:rPr sz="2400" spc="-5" dirty="0">
                <a:solidFill>
                  <a:prstClr val="black"/>
                </a:solidFill>
                <a:latin typeface="Arial"/>
                <a:cs typeface="Arial"/>
              </a:rPr>
              <a:t>Standard</a:t>
            </a:r>
            <a:endParaRPr sz="2400">
              <a:solidFill>
                <a:prstClr val="black"/>
              </a:solidFill>
              <a:latin typeface="Arial"/>
              <a:cs typeface="Arial"/>
            </a:endParaRPr>
          </a:p>
          <a:p>
            <a:pPr>
              <a:spcBef>
                <a:spcPts val="5"/>
              </a:spcBef>
              <a:buFont typeface="Arial"/>
              <a:buChar char="-"/>
            </a:pPr>
            <a:endParaRPr sz="2500">
              <a:solidFill>
                <a:prstClr val="black"/>
              </a:solidFill>
              <a:latin typeface="Arial"/>
              <a:cs typeface="Arial"/>
            </a:endParaRPr>
          </a:p>
          <a:p>
            <a:pPr marL="299085" indent="-287020">
              <a:buFontTx/>
              <a:buChar char="-"/>
              <a:tabLst>
                <a:tab pos="299085" algn="l"/>
                <a:tab pos="299720" algn="l"/>
              </a:tabLst>
            </a:pPr>
            <a:r>
              <a:rPr sz="2400" spc="-5" dirty="0">
                <a:solidFill>
                  <a:prstClr val="black"/>
                </a:solidFill>
                <a:latin typeface="Arial"/>
                <a:cs typeface="Arial"/>
              </a:rPr>
              <a:t>Nahwärmeversorgung</a:t>
            </a:r>
            <a:r>
              <a:rPr sz="2400" spc="45" dirty="0">
                <a:solidFill>
                  <a:prstClr val="black"/>
                </a:solidFill>
                <a:latin typeface="Arial"/>
                <a:cs typeface="Arial"/>
              </a:rPr>
              <a:t> </a:t>
            </a:r>
            <a:r>
              <a:rPr sz="2400" dirty="0">
                <a:solidFill>
                  <a:prstClr val="black"/>
                </a:solidFill>
                <a:latin typeface="Arial"/>
                <a:cs typeface="Arial"/>
              </a:rPr>
              <a:t>mit</a:t>
            </a:r>
            <a:r>
              <a:rPr sz="2400" spc="10" dirty="0">
                <a:solidFill>
                  <a:prstClr val="black"/>
                </a:solidFill>
                <a:latin typeface="Arial"/>
                <a:cs typeface="Arial"/>
              </a:rPr>
              <a:t> </a:t>
            </a:r>
            <a:r>
              <a:rPr sz="2400" spc="-5" dirty="0">
                <a:solidFill>
                  <a:prstClr val="black"/>
                </a:solidFill>
                <a:latin typeface="Arial"/>
                <a:cs typeface="Arial"/>
              </a:rPr>
              <a:t>Blockheizkraftwerk</a:t>
            </a:r>
            <a:endParaRPr sz="2400">
              <a:solidFill>
                <a:prstClr val="black"/>
              </a:solidFill>
              <a:latin typeface="Arial"/>
              <a:cs typeface="Arial"/>
            </a:endParaRPr>
          </a:p>
          <a:p>
            <a:pPr>
              <a:spcBef>
                <a:spcPts val="5"/>
              </a:spcBef>
              <a:buFont typeface="Arial"/>
              <a:buChar char="-"/>
            </a:pPr>
            <a:endParaRPr sz="2500">
              <a:solidFill>
                <a:prstClr val="black"/>
              </a:solidFill>
              <a:latin typeface="Arial"/>
              <a:cs typeface="Arial"/>
            </a:endParaRPr>
          </a:p>
          <a:p>
            <a:pPr marL="299085" indent="-287020">
              <a:buFontTx/>
              <a:buChar char="-"/>
              <a:tabLst>
                <a:tab pos="299085" algn="l"/>
                <a:tab pos="299720" algn="l"/>
              </a:tabLst>
            </a:pPr>
            <a:r>
              <a:rPr sz="2400" spc="-5" dirty="0">
                <a:solidFill>
                  <a:prstClr val="black"/>
                </a:solidFill>
                <a:latin typeface="Arial"/>
                <a:cs typeface="Arial"/>
              </a:rPr>
              <a:t>Modernste</a:t>
            </a:r>
            <a:r>
              <a:rPr sz="2400" spc="-10" dirty="0">
                <a:solidFill>
                  <a:prstClr val="black"/>
                </a:solidFill>
                <a:latin typeface="Arial"/>
                <a:cs typeface="Arial"/>
              </a:rPr>
              <a:t> </a:t>
            </a:r>
            <a:r>
              <a:rPr sz="2400" spc="-5" dirty="0">
                <a:solidFill>
                  <a:prstClr val="black"/>
                </a:solidFill>
                <a:latin typeface="Arial"/>
                <a:cs typeface="Arial"/>
              </a:rPr>
              <a:t>Haustechnik</a:t>
            </a:r>
            <a:endParaRPr sz="2400">
              <a:solidFill>
                <a:prstClr val="black"/>
              </a:solidFill>
              <a:latin typeface="Arial"/>
              <a:cs typeface="Arial"/>
            </a:endParaRPr>
          </a:p>
          <a:p>
            <a:pPr>
              <a:spcBef>
                <a:spcPts val="5"/>
              </a:spcBef>
              <a:buFont typeface="Arial"/>
              <a:buChar char="-"/>
            </a:pPr>
            <a:endParaRPr sz="2500">
              <a:solidFill>
                <a:prstClr val="black"/>
              </a:solidFill>
              <a:latin typeface="Arial"/>
              <a:cs typeface="Arial"/>
            </a:endParaRPr>
          </a:p>
          <a:p>
            <a:pPr marL="299085" indent="-287020">
              <a:buFontTx/>
              <a:buChar char="-"/>
              <a:tabLst>
                <a:tab pos="299085" algn="l"/>
                <a:tab pos="299720" algn="l"/>
              </a:tabLst>
            </a:pPr>
            <a:r>
              <a:rPr sz="2400" spc="-5" dirty="0">
                <a:solidFill>
                  <a:prstClr val="black"/>
                </a:solidFill>
                <a:latin typeface="Arial"/>
                <a:cs typeface="Arial"/>
              </a:rPr>
              <a:t>Erschließung</a:t>
            </a:r>
            <a:r>
              <a:rPr sz="2400" spc="30" dirty="0">
                <a:solidFill>
                  <a:prstClr val="black"/>
                </a:solidFill>
                <a:latin typeface="Arial"/>
                <a:cs typeface="Arial"/>
              </a:rPr>
              <a:t> </a:t>
            </a:r>
            <a:r>
              <a:rPr sz="2400" spc="-5" dirty="0">
                <a:solidFill>
                  <a:prstClr val="black"/>
                </a:solidFill>
                <a:latin typeface="Arial"/>
                <a:cs typeface="Arial"/>
              </a:rPr>
              <a:t>durch</a:t>
            </a:r>
            <a:r>
              <a:rPr sz="2400" dirty="0">
                <a:solidFill>
                  <a:prstClr val="black"/>
                </a:solidFill>
                <a:latin typeface="Arial"/>
                <a:cs typeface="Arial"/>
              </a:rPr>
              <a:t> </a:t>
            </a:r>
            <a:r>
              <a:rPr sz="2400" spc="-15" dirty="0">
                <a:solidFill>
                  <a:prstClr val="black"/>
                </a:solidFill>
                <a:latin typeface="Arial"/>
                <a:cs typeface="Arial"/>
              </a:rPr>
              <a:t>Vorhabenträger</a:t>
            </a:r>
            <a:endParaRPr sz="2400">
              <a:solidFill>
                <a:prstClr val="black"/>
              </a:solidFill>
              <a:latin typeface="Arial"/>
              <a:cs typeface="Arial"/>
            </a:endParaRPr>
          </a:p>
          <a:p>
            <a:pPr>
              <a:spcBef>
                <a:spcPts val="10"/>
              </a:spcBef>
              <a:buFont typeface="Arial"/>
              <a:buChar char="-"/>
            </a:pPr>
            <a:endParaRPr sz="2500">
              <a:solidFill>
                <a:prstClr val="black"/>
              </a:solidFill>
              <a:latin typeface="Arial"/>
              <a:cs typeface="Arial"/>
            </a:endParaRPr>
          </a:p>
          <a:p>
            <a:pPr marL="299085" marR="848994" indent="-287020">
              <a:buFontTx/>
              <a:buChar char="-"/>
              <a:tabLst>
                <a:tab pos="299085" algn="l"/>
                <a:tab pos="299720" algn="l"/>
              </a:tabLst>
            </a:pPr>
            <a:r>
              <a:rPr sz="2400" spc="-5" dirty="0">
                <a:solidFill>
                  <a:prstClr val="black"/>
                </a:solidFill>
                <a:latin typeface="Arial"/>
                <a:cs typeface="Arial"/>
              </a:rPr>
              <a:t>Höhenmäßige Anpassung des Gebietes an die </a:t>
            </a:r>
            <a:r>
              <a:rPr sz="2400" spc="-655" dirty="0">
                <a:solidFill>
                  <a:prstClr val="black"/>
                </a:solidFill>
                <a:latin typeface="Arial"/>
                <a:cs typeface="Arial"/>
              </a:rPr>
              <a:t> </a:t>
            </a:r>
            <a:r>
              <a:rPr sz="2400" spc="-5" dirty="0">
                <a:solidFill>
                  <a:prstClr val="black"/>
                </a:solidFill>
                <a:latin typeface="Arial"/>
                <a:cs typeface="Arial"/>
              </a:rPr>
              <a:t>Landstraße</a:t>
            </a:r>
            <a:endParaRPr sz="2400">
              <a:solidFill>
                <a:prstClr val="black"/>
              </a:solidFill>
              <a:latin typeface="Arial"/>
              <a:cs typeface="Arial"/>
            </a:endParaRPr>
          </a:p>
          <a:p>
            <a:pPr>
              <a:spcBef>
                <a:spcPts val="5"/>
              </a:spcBef>
              <a:buFont typeface="Arial"/>
              <a:buChar char="-"/>
            </a:pPr>
            <a:endParaRPr sz="2500">
              <a:solidFill>
                <a:prstClr val="black"/>
              </a:solidFill>
              <a:latin typeface="Arial"/>
              <a:cs typeface="Arial"/>
            </a:endParaRPr>
          </a:p>
          <a:p>
            <a:pPr marL="299085" indent="-287020">
              <a:buFontTx/>
              <a:buChar char="-"/>
              <a:tabLst>
                <a:tab pos="299085" algn="l"/>
                <a:tab pos="299720" algn="l"/>
              </a:tabLst>
            </a:pPr>
            <a:r>
              <a:rPr sz="2400" spc="-5" dirty="0">
                <a:solidFill>
                  <a:prstClr val="black"/>
                </a:solidFill>
                <a:latin typeface="Arial"/>
                <a:cs typeface="Arial"/>
              </a:rPr>
              <a:t>Anschließend</a:t>
            </a:r>
            <a:r>
              <a:rPr sz="2400" spc="45" dirty="0">
                <a:solidFill>
                  <a:prstClr val="black"/>
                </a:solidFill>
                <a:latin typeface="Arial"/>
                <a:cs typeface="Arial"/>
              </a:rPr>
              <a:t> </a:t>
            </a:r>
            <a:r>
              <a:rPr sz="2400" spc="-5" dirty="0">
                <a:solidFill>
                  <a:prstClr val="black"/>
                </a:solidFill>
                <a:latin typeface="Arial"/>
                <a:cs typeface="Arial"/>
              </a:rPr>
              <a:t>Widmung</a:t>
            </a:r>
            <a:r>
              <a:rPr sz="2400" spc="10" dirty="0">
                <a:solidFill>
                  <a:prstClr val="black"/>
                </a:solidFill>
                <a:latin typeface="Arial"/>
                <a:cs typeface="Arial"/>
              </a:rPr>
              <a:t> </a:t>
            </a:r>
            <a:r>
              <a:rPr sz="2400" spc="-5" dirty="0">
                <a:solidFill>
                  <a:prstClr val="black"/>
                </a:solidFill>
                <a:latin typeface="Arial"/>
                <a:cs typeface="Arial"/>
              </a:rPr>
              <a:t>der</a:t>
            </a:r>
            <a:r>
              <a:rPr sz="2400" spc="5" dirty="0">
                <a:solidFill>
                  <a:prstClr val="black"/>
                </a:solidFill>
                <a:latin typeface="Arial"/>
                <a:cs typeface="Arial"/>
              </a:rPr>
              <a:t> </a:t>
            </a:r>
            <a:r>
              <a:rPr sz="2400" dirty="0">
                <a:solidFill>
                  <a:prstClr val="black"/>
                </a:solidFill>
                <a:latin typeface="Arial"/>
                <a:cs typeface="Arial"/>
              </a:rPr>
              <a:t>Straße</a:t>
            </a:r>
            <a:r>
              <a:rPr sz="2400" spc="-5" dirty="0">
                <a:solidFill>
                  <a:prstClr val="black"/>
                </a:solidFill>
                <a:latin typeface="Arial"/>
                <a:cs typeface="Arial"/>
              </a:rPr>
              <a:t> </a:t>
            </a:r>
            <a:r>
              <a:rPr sz="2400" spc="-10" dirty="0">
                <a:solidFill>
                  <a:prstClr val="black"/>
                </a:solidFill>
                <a:latin typeface="Arial"/>
                <a:cs typeface="Arial"/>
              </a:rPr>
              <a:t>an</a:t>
            </a:r>
            <a:r>
              <a:rPr sz="2400" spc="5" dirty="0">
                <a:solidFill>
                  <a:prstClr val="black"/>
                </a:solidFill>
                <a:latin typeface="Arial"/>
                <a:cs typeface="Arial"/>
              </a:rPr>
              <a:t> </a:t>
            </a:r>
            <a:r>
              <a:rPr sz="2400" spc="-5" dirty="0">
                <a:solidFill>
                  <a:prstClr val="black"/>
                </a:solidFill>
                <a:latin typeface="Arial"/>
                <a:cs typeface="Arial"/>
              </a:rPr>
              <a:t>die</a:t>
            </a:r>
            <a:r>
              <a:rPr sz="2400" spc="10" dirty="0">
                <a:solidFill>
                  <a:prstClr val="black"/>
                </a:solidFill>
                <a:latin typeface="Arial"/>
                <a:cs typeface="Arial"/>
              </a:rPr>
              <a:t> </a:t>
            </a:r>
            <a:r>
              <a:rPr sz="2400" spc="-5" dirty="0">
                <a:solidFill>
                  <a:prstClr val="black"/>
                </a:solidFill>
                <a:latin typeface="Arial"/>
                <a:cs typeface="Arial"/>
              </a:rPr>
              <a:t>Gemeinde</a:t>
            </a:r>
            <a:endParaRPr sz="2400">
              <a:solidFill>
                <a:prstClr val="black"/>
              </a:solidFill>
              <a:latin typeface="Arial"/>
              <a:cs typeface="Arial"/>
            </a:endParaRPr>
          </a:p>
        </p:txBody>
      </p:sp>
      <p:sp>
        <p:nvSpPr>
          <p:cNvPr id="3" name="Datumsplatzhalter 2"/>
          <p:cNvSpPr>
            <a:spLocks noGrp="1"/>
          </p:cNvSpPr>
          <p:nvPr>
            <p:ph type="dt" sz="half" idx="6"/>
          </p:nvPr>
        </p:nvSpPr>
        <p:spPr/>
        <p:txBody>
          <a:bodyPr/>
          <a:lstStyle/>
          <a:p>
            <a:fld id="{BE3EEA69-CBD2-4BCF-9213-F431135F56E4}" type="datetime3">
              <a:rPr lang="de-DE" smtClean="0">
                <a:solidFill>
                  <a:prstClr val="black">
                    <a:tint val="75000"/>
                  </a:prstClr>
                </a:solidFill>
              </a:rPr>
              <a:t>23/11/21</a:t>
            </a:fld>
            <a:endParaRPr lang="en-US">
              <a:solidFill>
                <a:prstClr val="black">
                  <a:tint val="75000"/>
                </a:prstClr>
              </a:solidFill>
            </a:endParaRPr>
          </a:p>
        </p:txBody>
      </p:sp>
      <p:sp>
        <p:nvSpPr>
          <p:cNvPr id="4" name="Fußzeilenplatzhalter 3"/>
          <p:cNvSpPr>
            <a:spLocks noGrp="1"/>
          </p:cNvSpPr>
          <p:nvPr>
            <p:ph type="ftr" sz="quarter" idx="5"/>
          </p:nvPr>
        </p:nvSpPr>
        <p:spPr/>
        <p:txBody>
          <a:bodyPr/>
          <a:lstStyle/>
          <a:p>
            <a:r>
              <a:rPr lang="de-DE" smtClean="0">
                <a:solidFill>
                  <a:prstClr val="black">
                    <a:tint val="75000"/>
                  </a:prstClr>
                </a:solidFill>
              </a:rPr>
              <a:t>Gemeinderatssitzung am 19.10.2021</a:t>
            </a:r>
            <a:endParaRPr lang="de-DE">
              <a:solidFill>
                <a:prstClr val="black">
                  <a:tint val="75000"/>
                </a:prstClr>
              </a:solidFill>
            </a:endParaRPr>
          </a:p>
        </p:txBody>
      </p:sp>
      <p:sp>
        <p:nvSpPr>
          <p:cNvPr id="5" name="Foliennummernplatzhalter 4"/>
          <p:cNvSpPr>
            <a:spLocks noGrp="1"/>
          </p:cNvSpPr>
          <p:nvPr>
            <p:ph type="sldNum" sz="quarter" idx="7"/>
          </p:nvPr>
        </p:nvSpPr>
        <p:spPr/>
        <p:txBody>
          <a:bodyPr/>
          <a:lstStyle/>
          <a:p>
            <a:fld id="{B6F15528-21DE-4FAA-801E-634DDDAF4B2B}" type="slidenum">
              <a:rPr lang="de-DE" smtClean="0">
                <a:solidFill>
                  <a:prstClr val="black">
                    <a:tint val="75000"/>
                  </a:prstClr>
                </a:solidFill>
              </a:rPr>
              <a:pPr/>
              <a:t>46</a:t>
            </a:fld>
            <a:endParaRPr lang="de-DE">
              <a:solidFill>
                <a:prstClr val="black">
                  <a:tint val="75000"/>
                </a:prstClr>
              </a:solidFill>
            </a:endParaRPr>
          </a:p>
        </p:txBody>
      </p:sp>
    </p:spTree>
    <p:extLst>
      <p:ext uri="{BB962C8B-B14F-4D97-AF65-F5344CB8AC3E}">
        <p14:creationId xmlns:p14="http://schemas.microsoft.com/office/powerpoint/2010/main" val="252760785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839338" y="171068"/>
            <a:ext cx="6508750" cy="452120"/>
          </a:xfrm>
          <a:prstGeom prst="rect">
            <a:avLst/>
          </a:prstGeom>
        </p:spPr>
        <p:txBody>
          <a:bodyPr vert="horz" wrap="square" lIns="0" tIns="12065" rIns="0" bIns="0" rtlCol="0">
            <a:spAutoFit/>
          </a:bodyPr>
          <a:lstStyle/>
          <a:p>
            <a:pPr marL="12700">
              <a:spcBef>
                <a:spcPts val="95"/>
              </a:spcBef>
            </a:pPr>
            <a:r>
              <a:rPr sz="2800" spc="-10" dirty="0"/>
              <a:t>Wohnen</a:t>
            </a:r>
            <a:r>
              <a:rPr sz="2800" spc="-15" dirty="0"/>
              <a:t> </a:t>
            </a:r>
            <a:r>
              <a:rPr sz="2800" dirty="0"/>
              <a:t>insbesondere</a:t>
            </a:r>
            <a:r>
              <a:rPr sz="2800" spc="10" dirty="0"/>
              <a:t> </a:t>
            </a:r>
            <a:r>
              <a:rPr sz="2800" spc="-5" dirty="0"/>
              <a:t>für</a:t>
            </a:r>
            <a:r>
              <a:rPr sz="2800" dirty="0"/>
              <a:t> </a:t>
            </a:r>
            <a:r>
              <a:rPr sz="2800" spc="-5" dirty="0"/>
              <a:t>junge</a:t>
            </a:r>
            <a:r>
              <a:rPr sz="2800" spc="-10" dirty="0"/>
              <a:t> </a:t>
            </a:r>
            <a:r>
              <a:rPr sz="2800" spc="-5" dirty="0"/>
              <a:t>Familien</a:t>
            </a:r>
            <a:endParaRPr sz="2800"/>
          </a:p>
        </p:txBody>
      </p:sp>
      <p:sp>
        <p:nvSpPr>
          <p:cNvPr id="3" name="object 3"/>
          <p:cNvSpPr txBox="1"/>
          <p:nvPr/>
        </p:nvSpPr>
        <p:spPr>
          <a:xfrm>
            <a:off x="2462275" y="1025778"/>
            <a:ext cx="8084820" cy="4506362"/>
          </a:xfrm>
          <a:prstGeom prst="rect">
            <a:avLst/>
          </a:prstGeom>
        </p:spPr>
        <p:txBody>
          <a:bodyPr vert="horz" wrap="square" lIns="0" tIns="12700" rIns="0" bIns="0" rtlCol="0">
            <a:spAutoFit/>
          </a:bodyPr>
          <a:lstStyle/>
          <a:p>
            <a:pPr marL="350520" marR="2112645" indent="-338455">
              <a:spcBef>
                <a:spcPts val="100"/>
              </a:spcBef>
              <a:buFont typeface="Arial"/>
              <a:buChar char="-"/>
              <a:tabLst>
                <a:tab pos="469265" algn="l"/>
                <a:tab pos="469900" algn="l"/>
              </a:tabLst>
            </a:pPr>
            <a:r>
              <a:rPr dirty="0">
                <a:solidFill>
                  <a:prstClr val="black"/>
                </a:solidFill>
                <a:latin typeface="Calibri"/>
              </a:rPr>
              <a:t>	</a:t>
            </a:r>
            <a:r>
              <a:rPr sz="2400" spc="-5" dirty="0">
                <a:solidFill>
                  <a:prstClr val="black"/>
                </a:solidFill>
                <a:latin typeface="Arial"/>
                <a:cs typeface="Arial"/>
              </a:rPr>
              <a:t>2</a:t>
            </a:r>
            <a:r>
              <a:rPr sz="2400" spc="25" dirty="0">
                <a:solidFill>
                  <a:prstClr val="black"/>
                </a:solidFill>
                <a:latin typeface="Arial"/>
                <a:cs typeface="Arial"/>
              </a:rPr>
              <a:t> </a:t>
            </a:r>
            <a:r>
              <a:rPr sz="2400" dirty="0">
                <a:solidFill>
                  <a:prstClr val="black"/>
                </a:solidFill>
                <a:latin typeface="Arial"/>
                <a:cs typeface="Arial"/>
              </a:rPr>
              <a:t>Mehrfamilienwohnhäuser</a:t>
            </a:r>
            <a:r>
              <a:rPr sz="2400" spc="70" dirty="0">
                <a:solidFill>
                  <a:prstClr val="black"/>
                </a:solidFill>
                <a:latin typeface="Arial"/>
                <a:cs typeface="Arial"/>
              </a:rPr>
              <a:t> </a:t>
            </a:r>
            <a:r>
              <a:rPr sz="2400" dirty="0">
                <a:solidFill>
                  <a:prstClr val="black"/>
                </a:solidFill>
                <a:latin typeface="Arial"/>
                <a:cs typeface="Arial"/>
              </a:rPr>
              <a:t>mit</a:t>
            </a:r>
            <a:r>
              <a:rPr sz="2400" spc="15" dirty="0">
                <a:solidFill>
                  <a:prstClr val="black"/>
                </a:solidFill>
                <a:latin typeface="Arial"/>
                <a:cs typeface="Arial"/>
              </a:rPr>
              <a:t> </a:t>
            </a:r>
            <a:r>
              <a:rPr sz="2400" spc="-5" dirty="0">
                <a:solidFill>
                  <a:prstClr val="black"/>
                </a:solidFill>
                <a:latin typeface="Arial"/>
                <a:cs typeface="Arial"/>
              </a:rPr>
              <a:t>14</a:t>
            </a:r>
            <a:r>
              <a:rPr sz="2400" spc="30" dirty="0">
                <a:solidFill>
                  <a:prstClr val="black"/>
                </a:solidFill>
                <a:latin typeface="Arial"/>
                <a:cs typeface="Arial"/>
              </a:rPr>
              <a:t> </a:t>
            </a:r>
            <a:r>
              <a:rPr sz="2400" spc="-5" dirty="0">
                <a:solidFill>
                  <a:prstClr val="black"/>
                </a:solidFill>
                <a:latin typeface="Arial"/>
                <a:cs typeface="Arial"/>
              </a:rPr>
              <a:t>und </a:t>
            </a:r>
            <a:r>
              <a:rPr sz="2400" dirty="0">
                <a:solidFill>
                  <a:prstClr val="black"/>
                </a:solidFill>
                <a:latin typeface="Arial"/>
                <a:cs typeface="Arial"/>
              </a:rPr>
              <a:t> </a:t>
            </a:r>
            <a:r>
              <a:rPr sz="2400" spc="-95" dirty="0">
                <a:solidFill>
                  <a:prstClr val="black"/>
                </a:solidFill>
                <a:latin typeface="Arial"/>
                <a:cs typeface="Arial"/>
              </a:rPr>
              <a:t>11</a:t>
            </a:r>
            <a:r>
              <a:rPr sz="2400" spc="-15" dirty="0">
                <a:solidFill>
                  <a:prstClr val="black"/>
                </a:solidFill>
                <a:latin typeface="Arial"/>
                <a:cs typeface="Arial"/>
              </a:rPr>
              <a:t> </a:t>
            </a:r>
            <a:r>
              <a:rPr sz="2400" spc="-10" dirty="0">
                <a:solidFill>
                  <a:prstClr val="black"/>
                </a:solidFill>
                <a:latin typeface="Arial"/>
                <a:cs typeface="Arial"/>
              </a:rPr>
              <a:t>Wohnungen</a:t>
            </a:r>
            <a:r>
              <a:rPr sz="2400" spc="30" dirty="0">
                <a:solidFill>
                  <a:prstClr val="black"/>
                </a:solidFill>
                <a:latin typeface="Arial"/>
                <a:cs typeface="Arial"/>
              </a:rPr>
              <a:t> </a:t>
            </a:r>
            <a:r>
              <a:rPr sz="2400" spc="-5" dirty="0">
                <a:solidFill>
                  <a:prstClr val="black"/>
                </a:solidFill>
                <a:latin typeface="Arial"/>
                <a:cs typeface="Arial"/>
              </a:rPr>
              <a:t>als</a:t>
            </a:r>
            <a:r>
              <a:rPr sz="2400" dirty="0">
                <a:solidFill>
                  <a:prstClr val="black"/>
                </a:solidFill>
                <a:latin typeface="Arial"/>
                <a:cs typeface="Arial"/>
              </a:rPr>
              <a:t> </a:t>
            </a:r>
            <a:r>
              <a:rPr sz="2400" spc="-5" dirty="0">
                <a:solidFill>
                  <a:prstClr val="black"/>
                </a:solidFill>
                <a:latin typeface="Arial"/>
                <a:cs typeface="Arial"/>
              </a:rPr>
              <a:t>Eigentumswohnungen</a:t>
            </a:r>
            <a:endParaRPr sz="2400">
              <a:solidFill>
                <a:prstClr val="black"/>
              </a:solidFill>
              <a:latin typeface="Arial"/>
              <a:cs typeface="Arial"/>
            </a:endParaRPr>
          </a:p>
          <a:p>
            <a:pPr>
              <a:spcBef>
                <a:spcPts val="5"/>
              </a:spcBef>
              <a:buFont typeface="Arial"/>
              <a:buChar char="-"/>
            </a:pPr>
            <a:endParaRPr sz="2500">
              <a:solidFill>
                <a:prstClr val="black"/>
              </a:solidFill>
              <a:latin typeface="Arial"/>
              <a:cs typeface="Arial"/>
            </a:endParaRPr>
          </a:p>
          <a:p>
            <a:pPr marL="299085" marR="859790" indent="-299085">
              <a:buFontTx/>
              <a:buChar char="-"/>
              <a:tabLst>
                <a:tab pos="299085" algn="l"/>
                <a:tab pos="299720" algn="l"/>
              </a:tabLst>
            </a:pPr>
            <a:r>
              <a:rPr sz="2400" spc="-5" dirty="0">
                <a:solidFill>
                  <a:prstClr val="black"/>
                </a:solidFill>
                <a:latin typeface="Arial"/>
                <a:cs typeface="Arial"/>
              </a:rPr>
              <a:t>10</a:t>
            </a:r>
            <a:r>
              <a:rPr sz="2400" spc="5" dirty="0">
                <a:solidFill>
                  <a:prstClr val="black"/>
                </a:solidFill>
                <a:latin typeface="Arial"/>
                <a:cs typeface="Arial"/>
              </a:rPr>
              <a:t> </a:t>
            </a:r>
            <a:r>
              <a:rPr sz="2400" spc="-5" dirty="0">
                <a:solidFill>
                  <a:prstClr val="black"/>
                </a:solidFill>
                <a:latin typeface="Arial"/>
                <a:cs typeface="Arial"/>
              </a:rPr>
              <a:t>Reihenhäuser</a:t>
            </a:r>
            <a:r>
              <a:rPr sz="2400" spc="65" dirty="0">
                <a:solidFill>
                  <a:prstClr val="black"/>
                </a:solidFill>
                <a:latin typeface="Arial"/>
                <a:cs typeface="Arial"/>
              </a:rPr>
              <a:t> </a:t>
            </a:r>
            <a:r>
              <a:rPr sz="2400" spc="-5" dirty="0">
                <a:solidFill>
                  <a:prstClr val="black"/>
                </a:solidFill>
                <a:latin typeface="Arial"/>
                <a:cs typeface="Arial"/>
              </a:rPr>
              <a:t>in</a:t>
            </a:r>
            <a:r>
              <a:rPr sz="2400" spc="15" dirty="0">
                <a:solidFill>
                  <a:prstClr val="black"/>
                </a:solidFill>
                <a:latin typeface="Arial"/>
                <a:cs typeface="Arial"/>
              </a:rPr>
              <a:t> </a:t>
            </a:r>
            <a:r>
              <a:rPr sz="2400" spc="-5" dirty="0">
                <a:solidFill>
                  <a:prstClr val="black"/>
                </a:solidFill>
                <a:latin typeface="Arial"/>
                <a:cs typeface="Arial"/>
              </a:rPr>
              <a:t>verschiedenen</a:t>
            </a:r>
            <a:r>
              <a:rPr sz="2400" spc="45" dirty="0">
                <a:solidFill>
                  <a:prstClr val="black"/>
                </a:solidFill>
                <a:latin typeface="Arial"/>
                <a:cs typeface="Arial"/>
              </a:rPr>
              <a:t> </a:t>
            </a:r>
            <a:r>
              <a:rPr sz="2400" spc="-5" dirty="0">
                <a:solidFill>
                  <a:prstClr val="black"/>
                </a:solidFill>
                <a:latin typeface="Arial"/>
                <a:cs typeface="Arial"/>
              </a:rPr>
              <a:t>Preiskategorien </a:t>
            </a:r>
            <a:r>
              <a:rPr sz="2400" spc="-650" dirty="0">
                <a:solidFill>
                  <a:prstClr val="black"/>
                </a:solidFill>
                <a:latin typeface="Arial"/>
                <a:cs typeface="Arial"/>
              </a:rPr>
              <a:t> </a:t>
            </a:r>
            <a:r>
              <a:rPr sz="2400" spc="-5" dirty="0">
                <a:solidFill>
                  <a:prstClr val="black"/>
                </a:solidFill>
                <a:latin typeface="Arial"/>
                <a:cs typeface="Arial"/>
              </a:rPr>
              <a:t>(teilweise</a:t>
            </a:r>
            <a:r>
              <a:rPr sz="2400" spc="5" dirty="0">
                <a:solidFill>
                  <a:prstClr val="black"/>
                </a:solidFill>
                <a:latin typeface="Arial"/>
                <a:cs typeface="Arial"/>
              </a:rPr>
              <a:t> </a:t>
            </a:r>
            <a:r>
              <a:rPr sz="2400" spc="-5" dirty="0">
                <a:solidFill>
                  <a:prstClr val="black"/>
                </a:solidFill>
                <a:latin typeface="Arial"/>
                <a:cs typeface="Arial"/>
              </a:rPr>
              <a:t>nicht</a:t>
            </a:r>
            <a:r>
              <a:rPr sz="2400" spc="15" dirty="0">
                <a:solidFill>
                  <a:prstClr val="black"/>
                </a:solidFill>
                <a:latin typeface="Arial"/>
                <a:cs typeface="Arial"/>
              </a:rPr>
              <a:t> </a:t>
            </a:r>
            <a:r>
              <a:rPr sz="2400" spc="-5" dirty="0">
                <a:solidFill>
                  <a:prstClr val="black"/>
                </a:solidFill>
                <a:latin typeface="Arial"/>
                <a:cs typeface="Arial"/>
              </a:rPr>
              <a:t>unterkellert)</a:t>
            </a:r>
            <a:endParaRPr sz="2400">
              <a:solidFill>
                <a:prstClr val="black"/>
              </a:solidFill>
              <a:latin typeface="Arial"/>
              <a:cs typeface="Arial"/>
            </a:endParaRPr>
          </a:p>
          <a:p>
            <a:pPr>
              <a:spcBef>
                <a:spcPts val="5"/>
              </a:spcBef>
              <a:buFont typeface="Arial"/>
              <a:buChar char="-"/>
            </a:pPr>
            <a:endParaRPr sz="2500">
              <a:solidFill>
                <a:prstClr val="black"/>
              </a:solidFill>
              <a:latin typeface="Arial"/>
              <a:cs typeface="Arial"/>
            </a:endParaRPr>
          </a:p>
          <a:p>
            <a:pPr marL="299085" indent="-287020">
              <a:buFontTx/>
              <a:buChar char="-"/>
              <a:tabLst>
                <a:tab pos="299085" algn="l"/>
                <a:tab pos="299720" algn="l"/>
              </a:tabLst>
            </a:pPr>
            <a:r>
              <a:rPr sz="2400" dirty="0">
                <a:solidFill>
                  <a:prstClr val="black"/>
                </a:solidFill>
                <a:latin typeface="Arial"/>
                <a:cs typeface="Arial"/>
              </a:rPr>
              <a:t>8</a:t>
            </a:r>
            <a:r>
              <a:rPr sz="2400" spc="5" dirty="0">
                <a:solidFill>
                  <a:prstClr val="black"/>
                </a:solidFill>
                <a:latin typeface="Arial"/>
                <a:cs typeface="Arial"/>
              </a:rPr>
              <a:t> </a:t>
            </a:r>
            <a:r>
              <a:rPr sz="2400" spc="-5" dirty="0">
                <a:solidFill>
                  <a:prstClr val="black"/>
                </a:solidFill>
                <a:latin typeface="Arial"/>
                <a:cs typeface="Arial"/>
              </a:rPr>
              <a:t>Doppelhaushälften</a:t>
            </a:r>
            <a:r>
              <a:rPr sz="2400" spc="60" dirty="0">
                <a:solidFill>
                  <a:prstClr val="black"/>
                </a:solidFill>
                <a:latin typeface="Arial"/>
                <a:cs typeface="Arial"/>
              </a:rPr>
              <a:t> </a:t>
            </a:r>
            <a:r>
              <a:rPr sz="2400" dirty="0">
                <a:solidFill>
                  <a:prstClr val="black"/>
                </a:solidFill>
                <a:latin typeface="Arial"/>
                <a:cs typeface="Arial"/>
              </a:rPr>
              <a:t>in </a:t>
            </a:r>
            <a:r>
              <a:rPr sz="2400" spc="-5" dirty="0">
                <a:solidFill>
                  <a:prstClr val="black"/>
                </a:solidFill>
                <a:latin typeface="Arial"/>
                <a:cs typeface="Arial"/>
              </a:rPr>
              <a:t>verschiedenen</a:t>
            </a:r>
            <a:r>
              <a:rPr sz="2400" spc="50" dirty="0">
                <a:solidFill>
                  <a:prstClr val="black"/>
                </a:solidFill>
                <a:latin typeface="Arial"/>
                <a:cs typeface="Arial"/>
              </a:rPr>
              <a:t> </a:t>
            </a:r>
            <a:r>
              <a:rPr sz="2400" spc="-5" dirty="0">
                <a:solidFill>
                  <a:prstClr val="black"/>
                </a:solidFill>
                <a:latin typeface="Arial"/>
                <a:cs typeface="Arial"/>
              </a:rPr>
              <a:t>Preiskategorien</a:t>
            </a:r>
            <a:endParaRPr sz="2400">
              <a:solidFill>
                <a:prstClr val="black"/>
              </a:solidFill>
              <a:latin typeface="Arial"/>
              <a:cs typeface="Arial"/>
            </a:endParaRPr>
          </a:p>
          <a:p>
            <a:pPr>
              <a:spcBef>
                <a:spcPts val="10"/>
              </a:spcBef>
              <a:buFont typeface="Arial"/>
              <a:buChar char="-"/>
            </a:pPr>
            <a:endParaRPr sz="2500">
              <a:solidFill>
                <a:prstClr val="black"/>
              </a:solidFill>
              <a:latin typeface="Arial"/>
              <a:cs typeface="Arial"/>
            </a:endParaRPr>
          </a:p>
          <a:p>
            <a:pPr marL="299085" indent="-287020">
              <a:buFontTx/>
              <a:buChar char="-"/>
              <a:tabLst>
                <a:tab pos="299085" algn="l"/>
                <a:tab pos="299720" algn="l"/>
              </a:tabLst>
            </a:pPr>
            <a:r>
              <a:rPr sz="2400" spc="-5" dirty="0">
                <a:solidFill>
                  <a:prstClr val="black"/>
                </a:solidFill>
                <a:latin typeface="Arial"/>
                <a:cs typeface="Arial"/>
              </a:rPr>
              <a:t>4</a:t>
            </a:r>
            <a:r>
              <a:rPr sz="2400" spc="-25" dirty="0">
                <a:solidFill>
                  <a:prstClr val="black"/>
                </a:solidFill>
                <a:latin typeface="Arial"/>
                <a:cs typeface="Arial"/>
              </a:rPr>
              <a:t> </a:t>
            </a:r>
            <a:r>
              <a:rPr sz="2400" spc="-5" dirty="0">
                <a:solidFill>
                  <a:prstClr val="black"/>
                </a:solidFill>
                <a:latin typeface="Arial"/>
                <a:cs typeface="Arial"/>
              </a:rPr>
              <a:t>Kettenhäuser</a:t>
            </a:r>
            <a:endParaRPr sz="2400">
              <a:solidFill>
                <a:prstClr val="black"/>
              </a:solidFill>
              <a:latin typeface="Arial"/>
              <a:cs typeface="Arial"/>
            </a:endParaRPr>
          </a:p>
          <a:p>
            <a:pPr>
              <a:spcBef>
                <a:spcPts val="5"/>
              </a:spcBef>
              <a:buFont typeface="Arial"/>
              <a:buChar char="-"/>
            </a:pPr>
            <a:endParaRPr sz="2500">
              <a:solidFill>
                <a:prstClr val="black"/>
              </a:solidFill>
              <a:latin typeface="Arial"/>
              <a:cs typeface="Arial"/>
            </a:endParaRPr>
          </a:p>
          <a:p>
            <a:pPr marL="299085" marR="5080" indent="-299085">
              <a:buFontTx/>
              <a:buChar char="-"/>
              <a:tabLst>
                <a:tab pos="299085" algn="l"/>
                <a:tab pos="299720" algn="l"/>
              </a:tabLst>
            </a:pPr>
            <a:r>
              <a:rPr sz="2400" spc="-5" dirty="0">
                <a:solidFill>
                  <a:prstClr val="black"/>
                </a:solidFill>
                <a:latin typeface="Arial"/>
                <a:cs typeface="Arial"/>
              </a:rPr>
              <a:t>5</a:t>
            </a:r>
            <a:r>
              <a:rPr sz="2400" dirty="0">
                <a:solidFill>
                  <a:prstClr val="black"/>
                </a:solidFill>
                <a:latin typeface="Arial"/>
                <a:cs typeface="Arial"/>
              </a:rPr>
              <a:t> </a:t>
            </a:r>
            <a:r>
              <a:rPr sz="2400" spc="-5" dirty="0">
                <a:solidFill>
                  <a:prstClr val="black"/>
                </a:solidFill>
                <a:latin typeface="Arial"/>
                <a:cs typeface="Arial"/>
              </a:rPr>
              <a:t>Mehrfamilienwohnhäuser</a:t>
            </a:r>
            <a:r>
              <a:rPr sz="2400" spc="45" dirty="0">
                <a:solidFill>
                  <a:prstClr val="black"/>
                </a:solidFill>
                <a:latin typeface="Arial"/>
                <a:cs typeface="Arial"/>
              </a:rPr>
              <a:t> </a:t>
            </a:r>
            <a:r>
              <a:rPr sz="2400" dirty="0">
                <a:solidFill>
                  <a:prstClr val="black"/>
                </a:solidFill>
                <a:latin typeface="Arial"/>
                <a:cs typeface="Arial"/>
              </a:rPr>
              <a:t>mit</a:t>
            </a:r>
            <a:r>
              <a:rPr sz="2400" spc="5" dirty="0">
                <a:solidFill>
                  <a:prstClr val="black"/>
                </a:solidFill>
                <a:latin typeface="Arial"/>
                <a:cs typeface="Arial"/>
              </a:rPr>
              <a:t> </a:t>
            </a:r>
            <a:r>
              <a:rPr sz="2400" spc="-5" dirty="0">
                <a:solidFill>
                  <a:prstClr val="black"/>
                </a:solidFill>
                <a:latin typeface="Arial"/>
                <a:cs typeface="Arial"/>
              </a:rPr>
              <a:t>insgesamt</a:t>
            </a:r>
            <a:r>
              <a:rPr sz="2400" spc="25" dirty="0">
                <a:solidFill>
                  <a:prstClr val="black"/>
                </a:solidFill>
                <a:latin typeface="Arial"/>
                <a:cs typeface="Arial"/>
              </a:rPr>
              <a:t> </a:t>
            </a:r>
            <a:r>
              <a:rPr sz="2400" spc="-5" dirty="0">
                <a:solidFill>
                  <a:prstClr val="black"/>
                </a:solidFill>
                <a:latin typeface="Arial"/>
                <a:cs typeface="Arial"/>
              </a:rPr>
              <a:t>52</a:t>
            </a:r>
            <a:r>
              <a:rPr sz="2400" spc="5" dirty="0">
                <a:solidFill>
                  <a:prstClr val="black"/>
                </a:solidFill>
                <a:latin typeface="Arial"/>
                <a:cs typeface="Arial"/>
              </a:rPr>
              <a:t> </a:t>
            </a:r>
            <a:r>
              <a:rPr sz="2400" spc="-10" dirty="0">
                <a:solidFill>
                  <a:prstClr val="black"/>
                </a:solidFill>
                <a:latin typeface="Arial"/>
                <a:cs typeface="Arial"/>
              </a:rPr>
              <a:t>Wohnungen </a:t>
            </a:r>
            <a:r>
              <a:rPr sz="2400" spc="-650" dirty="0">
                <a:solidFill>
                  <a:prstClr val="black"/>
                </a:solidFill>
                <a:latin typeface="Arial"/>
                <a:cs typeface="Arial"/>
              </a:rPr>
              <a:t> </a:t>
            </a:r>
            <a:r>
              <a:rPr sz="2400" spc="-5" dirty="0">
                <a:solidFill>
                  <a:prstClr val="black"/>
                </a:solidFill>
                <a:latin typeface="Arial"/>
                <a:cs typeface="Arial"/>
              </a:rPr>
              <a:t>als</a:t>
            </a:r>
            <a:r>
              <a:rPr sz="2400" spc="-15" dirty="0">
                <a:solidFill>
                  <a:prstClr val="black"/>
                </a:solidFill>
                <a:latin typeface="Arial"/>
                <a:cs typeface="Arial"/>
              </a:rPr>
              <a:t> </a:t>
            </a:r>
            <a:r>
              <a:rPr sz="2400" spc="-5" dirty="0">
                <a:solidFill>
                  <a:prstClr val="black"/>
                </a:solidFill>
                <a:latin typeface="Arial"/>
                <a:cs typeface="Arial"/>
              </a:rPr>
              <a:t>Mietwohnungen</a:t>
            </a:r>
            <a:endParaRPr sz="2400">
              <a:solidFill>
                <a:prstClr val="black"/>
              </a:solidFill>
              <a:latin typeface="Arial"/>
              <a:cs typeface="Arial"/>
            </a:endParaRPr>
          </a:p>
        </p:txBody>
      </p:sp>
      <p:sp>
        <p:nvSpPr>
          <p:cNvPr id="4" name="Datumsplatzhalter 3"/>
          <p:cNvSpPr>
            <a:spLocks noGrp="1"/>
          </p:cNvSpPr>
          <p:nvPr>
            <p:ph type="dt" sz="half" idx="4294967295"/>
          </p:nvPr>
        </p:nvSpPr>
        <p:spPr/>
        <p:txBody>
          <a:bodyPr/>
          <a:lstStyle/>
          <a:p>
            <a:fld id="{F9F7D6FF-CFF4-4436-BDDC-DDB98FFB210F}" type="datetime3">
              <a:rPr lang="de-DE" smtClean="0">
                <a:solidFill>
                  <a:prstClr val="black">
                    <a:tint val="75000"/>
                  </a:prstClr>
                </a:solidFill>
              </a:rPr>
              <a:t>23/11/21</a:t>
            </a:fld>
            <a:endParaRPr lang="en-US">
              <a:solidFill>
                <a:prstClr val="black">
                  <a:tint val="75000"/>
                </a:prstClr>
              </a:solidFill>
            </a:endParaRPr>
          </a:p>
        </p:txBody>
      </p:sp>
      <p:sp>
        <p:nvSpPr>
          <p:cNvPr id="5" name="Fußzeilenplatzhalter 4"/>
          <p:cNvSpPr>
            <a:spLocks noGrp="1"/>
          </p:cNvSpPr>
          <p:nvPr>
            <p:ph type="ftr" sz="quarter" idx="4294967295"/>
          </p:nvPr>
        </p:nvSpPr>
        <p:spPr/>
        <p:txBody>
          <a:bodyPr/>
          <a:lstStyle/>
          <a:p>
            <a:r>
              <a:rPr lang="de-DE" smtClean="0">
                <a:solidFill>
                  <a:prstClr val="black">
                    <a:tint val="75000"/>
                  </a:prstClr>
                </a:solidFill>
              </a:rPr>
              <a:t>Gemeinderatssitzung am 19.10.2021</a:t>
            </a:r>
            <a:endParaRPr lang="de-DE">
              <a:solidFill>
                <a:prstClr val="black">
                  <a:tint val="75000"/>
                </a:prstClr>
              </a:solidFill>
            </a:endParaRPr>
          </a:p>
        </p:txBody>
      </p:sp>
      <p:sp>
        <p:nvSpPr>
          <p:cNvPr id="6" name="Foliennummernplatzhalter 5"/>
          <p:cNvSpPr>
            <a:spLocks noGrp="1"/>
          </p:cNvSpPr>
          <p:nvPr>
            <p:ph type="sldNum" sz="quarter" idx="4294967295"/>
          </p:nvPr>
        </p:nvSpPr>
        <p:spPr/>
        <p:txBody>
          <a:bodyPr/>
          <a:lstStyle/>
          <a:p>
            <a:fld id="{B6F15528-21DE-4FAA-801E-634DDDAF4B2B}" type="slidenum">
              <a:rPr lang="de-DE" smtClean="0">
                <a:solidFill>
                  <a:prstClr val="black">
                    <a:tint val="75000"/>
                  </a:prstClr>
                </a:solidFill>
              </a:rPr>
              <a:pPr/>
              <a:t>47</a:t>
            </a:fld>
            <a:endParaRPr lang="de-DE">
              <a:solidFill>
                <a:prstClr val="black">
                  <a:tint val="75000"/>
                </a:prstClr>
              </a:solidFill>
            </a:endParaRPr>
          </a:p>
        </p:txBody>
      </p:sp>
    </p:spTree>
    <p:extLst>
      <p:ext uri="{BB962C8B-B14F-4D97-AF65-F5344CB8AC3E}">
        <p14:creationId xmlns:p14="http://schemas.microsoft.com/office/powerpoint/2010/main" val="118562746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umsplatzhalter 3"/>
          <p:cNvSpPr>
            <a:spLocks noGrp="1"/>
          </p:cNvSpPr>
          <p:nvPr>
            <p:ph type="dt" sz="half" idx="2"/>
          </p:nvPr>
        </p:nvSpPr>
        <p:spPr/>
        <p:txBody>
          <a:bodyPr/>
          <a:lstStyle/>
          <a:p>
            <a:fld id="{B11D0132-635D-4C6E-8E9D-C1BEA26C8F0F}"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dirty="0" smtClean="0"/>
              <a:t>Gemeinderatssitzung am 23.11.2021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48</a:t>
            </a:fld>
            <a:endParaRPr lang="de-DE" dirty="0"/>
          </a:p>
        </p:txBody>
      </p:sp>
      <p:sp>
        <p:nvSpPr>
          <p:cNvPr id="7" name="Textfeld 6"/>
          <p:cNvSpPr txBox="1"/>
          <p:nvPr/>
        </p:nvSpPr>
        <p:spPr>
          <a:xfrm>
            <a:off x="2438400" y="901005"/>
            <a:ext cx="8305800" cy="1384995"/>
          </a:xfrm>
          <a:prstGeom prst="rect">
            <a:avLst/>
          </a:prstGeom>
          <a:noFill/>
        </p:spPr>
        <p:txBody>
          <a:bodyPr wrap="square" rtlCol="0">
            <a:spAutoFit/>
          </a:bodyPr>
          <a:lstStyle/>
          <a:p>
            <a:r>
              <a:rPr lang="de-DE" sz="2800" b="1" dirty="0">
                <a:latin typeface="Arial" panose="020B0604020202020204" pitchFamily="34" charset="0"/>
                <a:cs typeface="Arial" panose="020B0604020202020204" pitchFamily="34" charset="0"/>
              </a:rPr>
              <a:t>TOP </a:t>
            </a:r>
            <a:r>
              <a:rPr lang="de-DE" sz="2800" b="1" dirty="0" smtClean="0">
                <a:latin typeface="Arial" panose="020B0604020202020204" pitchFamily="34" charset="0"/>
                <a:cs typeface="Arial" panose="020B0604020202020204" pitchFamily="34" charset="0"/>
              </a:rPr>
              <a:t>6</a:t>
            </a:r>
          </a:p>
          <a:p>
            <a:r>
              <a:rPr lang="de-DE" sz="2800" dirty="0">
                <a:latin typeface="Arial" panose="020B0604020202020204" pitchFamily="34" charset="0"/>
                <a:ea typeface="Times New Roman" panose="02020603050405020304" pitchFamily="18" charset="0"/>
              </a:rPr>
              <a:t>Kindergarten Bedarfsplanung</a:t>
            </a:r>
            <a:br>
              <a:rPr lang="de-DE" sz="2800" dirty="0">
                <a:latin typeface="Arial" panose="020B0604020202020204" pitchFamily="34" charset="0"/>
                <a:ea typeface="Times New Roman" panose="02020603050405020304" pitchFamily="18" charset="0"/>
              </a:rPr>
            </a:br>
            <a:r>
              <a:rPr lang="de-DE" sz="2800" dirty="0">
                <a:latin typeface="Arial" panose="020B0604020202020204" pitchFamily="34" charset="0"/>
                <a:ea typeface="Times New Roman" panose="02020603050405020304" pitchFamily="18" charset="0"/>
              </a:rPr>
              <a:t>Durchführung notwendiger baulicher Maßnahmen</a:t>
            </a:r>
            <a:endParaRPr lang="de-DE" sz="2800" b="1" dirty="0" smtClean="0">
              <a:latin typeface="Arial" panose="020B0604020202020204" pitchFamily="34" charset="0"/>
              <a:cs typeface="Arial" panose="020B0604020202020204" pitchFamily="34" charset="0"/>
            </a:endParaRPr>
          </a:p>
        </p:txBody>
      </p:sp>
      <p:sp>
        <p:nvSpPr>
          <p:cNvPr id="8" name="Textfeld 7"/>
          <p:cNvSpPr txBox="1"/>
          <p:nvPr/>
        </p:nvSpPr>
        <p:spPr>
          <a:xfrm>
            <a:off x="2009832" y="2514600"/>
            <a:ext cx="8581967" cy="3970318"/>
          </a:xfrm>
          <a:prstGeom prst="rect">
            <a:avLst/>
          </a:prstGeom>
          <a:solidFill>
            <a:schemeClr val="accent6">
              <a:lumMod val="20000"/>
              <a:lumOff val="80000"/>
            </a:schemeClr>
          </a:solidFill>
        </p:spPr>
        <p:txBody>
          <a:bodyPr wrap="square" rtlCol="0">
            <a:spAutoFit/>
          </a:bodyPr>
          <a:lstStyle/>
          <a:p>
            <a:r>
              <a:rPr lang="de-DE" b="1" dirty="0">
                <a:latin typeface="Arial" panose="020B0604020202020204" pitchFamily="34" charset="0"/>
                <a:cs typeface="Arial" panose="020B0604020202020204" pitchFamily="34" charset="0"/>
              </a:rPr>
              <a:t>Vorschlag der Verwaltung</a:t>
            </a:r>
            <a:r>
              <a:rPr lang="de-DE" b="1" dirty="0" smtClean="0">
                <a:latin typeface="Arial" panose="020B0604020202020204" pitchFamily="34" charset="0"/>
                <a:cs typeface="Arial" panose="020B0604020202020204" pitchFamily="34" charset="0"/>
              </a:rPr>
              <a:t>: </a:t>
            </a:r>
          </a:p>
          <a:p>
            <a:r>
              <a:rPr lang="de-DE" dirty="0">
                <a:latin typeface="Arial" panose="020B0604020202020204" pitchFamily="34" charset="0"/>
                <a:cs typeface="Arial" panose="020B0604020202020204" pitchFamily="34" charset="0"/>
              </a:rPr>
              <a:t>In Fortsetzung der bereits auf den Weg gebrachten Umsetzung der Lösungsansätze 1 (Waldkindergarten) und 2 (</a:t>
            </a:r>
            <a:r>
              <a:rPr lang="de-DE" dirty="0" err="1">
                <a:latin typeface="Arial" panose="020B0604020202020204" pitchFamily="34" charset="0"/>
                <a:cs typeface="Arial" panose="020B0604020202020204" pitchFamily="34" charset="0"/>
              </a:rPr>
              <a:t>TigeR</a:t>
            </a:r>
            <a:r>
              <a:rPr lang="de-DE" dirty="0">
                <a:latin typeface="Arial" panose="020B0604020202020204" pitchFamily="34" charset="0"/>
                <a:cs typeface="Arial" panose="020B0604020202020204" pitchFamily="34" charset="0"/>
              </a:rPr>
              <a:t>-Modell) werden folgende Beschlüsse gefasst: </a:t>
            </a:r>
            <a:endParaRPr lang="de-DE" dirty="0" smtClean="0">
              <a:latin typeface="Arial" panose="020B0604020202020204" pitchFamily="34" charset="0"/>
              <a:cs typeface="Arial" panose="020B0604020202020204" pitchFamily="34" charset="0"/>
            </a:endParaRPr>
          </a:p>
          <a:p>
            <a:pPr marL="342900" indent="-342900">
              <a:buAutoNum type="arabicPeriod"/>
            </a:pPr>
            <a:r>
              <a:rPr lang="de-DE" dirty="0" smtClean="0">
                <a:latin typeface="Arial" panose="020B0604020202020204" pitchFamily="34" charset="0"/>
                <a:cs typeface="Arial" panose="020B0604020202020204" pitchFamily="34" charset="0"/>
              </a:rPr>
              <a:t>Die </a:t>
            </a:r>
            <a:r>
              <a:rPr lang="de-DE" dirty="0">
                <a:latin typeface="Arial" panose="020B0604020202020204" pitchFamily="34" charset="0"/>
                <a:cs typeface="Arial" panose="020B0604020202020204" pitchFamily="34" charset="0"/>
              </a:rPr>
              <a:t>Vorplanung mit Kostenschätzung des Architekturbüros Simon o. Simon für den Kindergarten Don Bosco wird freigegeben. Das Büro Simon O. Simon wird auf der Grundlage der Vorplanung mit der Leistungsphase 3 HOAI (Entwurfsplanung beauftragt. Gleichzeitig werden die notwendigen Fachplaner mit der Entwurfsplanung und der Erstellung einer Kostenberechnung beauftragt. </a:t>
            </a:r>
            <a:endParaRPr lang="de-DE" dirty="0" smtClean="0">
              <a:latin typeface="Arial" panose="020B0604020202020204" pitchFamily="34" charset="0"/>
              <a:cs typeface="Arial" panose="020B0604020202020204" pitchFamily="34" charset="0"/>
            </a:endParaRPr>
          </a:p>
          <a:p>
            <a:pPr marL="342900" indent="-342900">
              <a:buAutoNum type="arabicPeriod"/>
            </a:pPr>
            <a:r>
              <a:rPr lang="de-DE" dirty="0" smtClean="0">
                <a:latin typeface="Arial" panose="020B0604020202020204" pitchFamily="34" charset="0"/>
                <a:cs typeface="Arial" panose="020B0604020202020204" pitchFamily="34" charset="0"/>
              </a:rPr>
              <a:t>Auf </a:t>
            </a:r>
            <a:r>
              <a:rPr lang="de-DE" dirty="0">
                <a:latin typeface="Arial" panose="020B0604020202020204" pitchFamily="34" charset="0"/>
                <a:cs typeface="Arial" panose="020B0604020202020204" pitchFamily="34" charset="0"/>
              </a:rPr>
              <a:t>der Grundlage der bisher geschätzten Kosten wird die Kirchengemeinde als Eigentümerin des </a:t>
            </a:r>
            <a:r>
              <a:rPr lang="de-DE" dirty="0" err="1">
                <a:latin typeface="Arial" panose="020B0604020202020204" pitchFamily="34" charset="0"/>
                <a:cs typeface="Arial" panose="020B0604020202020204" pitchFamily="34" charset="0"/>
              </a:rPr>
              <a:t>Kiga</a:t>
            </a:r>
            <a:r>
              <a:rPr lang="de-DE" dirty="0">
                <a:latin typeface="Arial" panose="020B0604020202020204" pitchFamily="34" charset="0"/>
                <a:cs typeface="Arial" panose="020B0604020202020204" pitchFamily="34" charset="0"/>
              </a:rPr>
              <a:t> St. Franziskus gebeten, die Entwurfsplanung (Leistungsphase 3) für die Maßnahmen (</a:t>
            </a:r>
            <a:r>
              <a:rPr lang="de-DE" dirty="0" err="1">
                <a:latin typeface="Arial" panose="020B0604020202020204" pitchFamily="34" charset="0"/>
                <a:cs typeface="Arial" panose="020B0604020202020204" pitchFamily="34" charset="0"/>
              </a:rPr>
              <a:t>Step</a:t>
            </a:r>
            <a:r>
              <a:rPr lang="de-DE" dirty="0">
                <a:latin typeface="Arial" panose="020B0604020202020204" pitchFamily="34" charset="0"/>
                <a:cs typeface="Arial" panose="020B0604020202020204" pitchFamily="34" charset="0"/>
              </a:rPr>
              <a:t> 1 und 2) am Kindergarten St. Franziskus zu beauftragen</a:t>
            </a:r>
            <a:r>
              <a:rPr lang="de-DE" dirty="0"/>
              <a:t>.</a:t>
            </a:r>
            <a:endParaRPr lang="de-DE"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970019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p:txBody>
          <a:bodyPr/>
          <a:lstStyle/>
          <a:p>
            <a:endParaRPr lang="de-DE" dirty="0"/>
          </a:p>
        </p:txBody>
      </p:sp>
      <p:sp>
        <p:nvSpPr>
          <p:cNvPr id="4" name="Datumsplatzhalter 3"/>
          <p:cNvSpPr>
            <a:spLocks noGrp="1"/>
          </p:cNvSpPr>
          <p:nvPr>
            <p:ph type="dt" sz="half" idx="2"/>
          </p:nvPr>
        </p:nvSpPr>
        <p:spPr/>
        <p:txBody>
          <a:bodyPr/>
          <a:lstStyle/>
          <a:p>
            <a:fld id="{B11D0132-635D-4C6E-8E9D-C1BEA26C8F0F}"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dirty="0" smtClean="0"/>
              <a:t>Gemeinderatssitzung am 19.10.2021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49</a:t>
            </a:fld>
            <a:endParaRPr lang="de-DE" dirty="0"/>
          </a:p>
        </p:txBody>
      </p:sp>
      <p:sp>
        <p:nvSpPr>
          <p:cNvPr id="8" name="Titel 1"/>
          <p:cNvSpPr txBox="1">
            <a:spLocks/>
          </p:cNvSpPr>
          <p:nvPr/>
        </p:nvSpPr>
        <p:spPr>
          <a:xfrm>
            <a:off x="1035698" y="355030"/>
            <a:ext cx="8229600" cy="9144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de-DE" sz="3200" b="1" dirty="0" smtClean="0">
                <a:latin typeface="Arial" panose="020B0604020202020204" pitchFamily="34" charset="0"/>
                <a:cs typeface="Arial" panose="020B0604020202020204" pitchFamily="34" charset="0"/>
              </a:rPr>
              <a:t> </a:t>
            </a:r>
            <a:endParaRPr lang="de-DE" sz="3200" b="1" dirty="0">
              <a:latin typeface="Arial" panose="020B0604020202020204" pitchFamily="34" charset="0"/>
              <a:cs typeface="Arial" panose="020B0604020202020204" pitchFamily="34" charset="0"/>
            </a:endParaRPr>
          </a:p>
        </p:txBody>
      </p:sp>
      <p:sp>
        <p:nvSpPr>
          <p:cNvPr id="9" name="Textfeld 8"/>
          <p:cNvSpPr txBox="1"/>
          <p:nvPr/>
        </p:nvSpPr>
        <p:spPr>
          <a:xfrm>
            <a:off x="1371600" y="3810000"/>
            <a:ext cx="990600" cy="1231106"/>
          </a:xfrm>
          <a:prstGeom prst="rect">
            <a:avLst/>
          </a:prstGeom>
          <a:noFill/>
          <a:ln>
            <a:solidFill>
              <a:srgbClr val="002060"/>
            </a:solidFill>
          </a:ln>
        </p:spPr>
        <p:txBody>
          <a:bodyPr wrap="square" rtlCol="0">
            <a:spAutoFit/>
          </a:bodyPr>
          <a:lstStyle/>
          <a:p>
            <a:r>
              <a:rPr lang="de-DE" sz="1400" b="1" dirty="0" err="1" smtClean="0">
                <a:solidFill>
                  <a:prstClr val="black"/>
                </a:solidFill>
                <a:latin typeface="Arial" panose="020B0604020202020204" pitchFamily="34" charset="0"/>
                <a:cs typeface="Arial" panose="020B0604020202020204" pitchFamily="34" charset="0"/>
              </a:rPr>
              <a:t>Waldkiga</a:t>
            </a:r>
            <a:endParaRPr lang="de-DE" sz="1400" b="1" dirty="0" smtClean="0">
              <a:solidFill>
                <a:prstClr val="black"/>
              </a:solidFill>
              <a:latin typeface="Arial" panose="020B0604020202020204" pitchFamily="34" charset="0"/>
              <a:cs typeface="Arial" panose="020B0604020202020204" pitchFamily="34" charset="0"/>
            </a:endParaRPr>
          </a:p>
          <a:p>
            <a:r>
              <a:rPr lang="de-DE" sz="1200" dirty="0" smtClean="0">
                <a:solidFill>
                  <a:prstClr val="black"/>
                </a:solidFill>
                <a:latin typeface="Arial" panose="020B0604020202020204" pitchFamily="34" charset="0"/>
                <a:cs typeface="Arial" panose="020B0604020202020204" pitchFamily="34" charset="0"/>
              </a:rPr>
              <a:t>1 ü3 Gruppe</a:t>
            </a:r>
          </a:p>
          <a:p>
            <a:endParaRPr lang="de-DE" sz="1200" dirty="0" smtClean="0">
              <a:solidFill>
                <a:prstClr val="black"/>
              </a:solidFill>
              <a:latin typeface="Arial" panose="020B0604020202020204" pitchFamily="34" charset="0"/>
              <a:cs typeface="Arial" panose="020B0604020202020204" pitchFamily="34" charset="0"/>
            </a:endParaRPr>
          </a:p>
          <a:p>
            <a:r>
              <a:rPr lang="de-DE" sz="1200" dirty="0" smtClean="0">
                <a:solidFill>
                  <a:prstClr val="black"/>
                </a:solidFill>
                <a:latin typeface="Arial" panose="020B0604020202020204" pitchFamily="34" charset="0"/>
                <a:cs typeface="Arial" panose="020B0604020202020204" pitchFamily="34" charset="0"/>
              </a:rPr>
              <a:t>Kosten ca.</a:t>
            </a:r>
          </a:p>
          <a:p>
            <a:r>
              <a:rPr lang="de-DE" sz="1200" dirty="0" smtClean="0">
                <a:solidFill>
                  <a:prstClr val="black"/>
                </a:solidFill>
                <a:latin typeface="Arial" panose="020B0604020202020204" pitchFamily="34" charset="0"/>
                <a:cs typeface="Arial" panose="020B0604020202020204" pitchFamily="34" charset="0"/>
              </a:rPr>
              <a:t>190.000 €</a:t>
            </a:r>
            <a:endParaRPr lang="de-DE" sz="1200" dirty="0">
              <a:solidFill>
                <a:prstClr val="black"/>
              </a:solidFill>
              <a:latin typeface="Arial" panose="020B0604020202020204" pitchFamily="34" charset="0"/>
              <a:cs typeface="Arial" panose="020B0604020202020204" pitchFamily="34" charset="0"/>
            </a:endParaRPr>
          </a:p>
        </p:txBody>
      </p:sp>
      <p:sp>
        <p:nvSpPr>
          <p:cNvPr id="10" name="Textfeld 9"/>
          <p:cNvSpPr txBox="1"/>
          <p:nvPr/>
        </p:nvSpPr>
        <p:spPr>
          <a:xfrm>
            <a:off x="2667000" y="3810000"/>
            <a:ext cx="990600" cy="1231106"/>
          </a:xfrm>
          <a:prstGeom prst="rect">
            <a:avLst/>
          </a:prstGeom>
          <a:noFill/>
          <a:ln>
            <a:solidFill>
              <a:srgbClr val="002060"/>
            </a:solidFill>
          </a:ln>
        </p:spPr>
        <p:txBody>
          <a:bodyPr wrap="square" rtlCol="0">
            <a:spAutoFit/>
          </a:bodyPr>
          <a:lstStyle/>
          <a:p>
            <a:r>
              <a:rPr lang="de-DE" sz="1400" b="1" dirty="0" err="1" smtClean="0">
                <a:solidFill>
                  <a:prstClr val="black"/>
                </a:solidFill>
                <a:latin typeface="Arial" panose="020B0604020202020204" pitchFamily="34" charset="0"/>
                <a:cs typeface="Arial" panose="020B0604020202020204" pitchFamily="34" charset="0"/>
              </a:rPr>
              <a:t>TigeR</a:t>
            </a:r>
            <a:endParaRPr lang="de-DE" sz="1400" b="1" dirty="0" smtClean="0">
              <a:solidFill>
                <a:prstClr val="black"/>
              </a:solidFill>
              <a:latin typeface="Arial" panose="020B0604020202020204" pitchFamily="34" charset="0"/>
              <a:cs typeface="Arial" panose="020B0604020202020204" pitchFamily="34" charset="0"/>
            </a:endParaRPr>
          </a:p>
          <a:p>
            <a:r>
              <a:rPr lang="de-DE" sz="1200" dirty="0" smtClean="0">
                <a:solidFill>
                  <a:prstClr val="black"/>
                </a:solidFill>
                <a:latin typeface="Arial" panose="020B0604020202020204" pitchFamily="34" charset="0"/>
                <a:cs typeface="Arial" panose="020B0604020202020204" pitchFamily="34" charset="0"/>
              </a:rPr>
              <a:t>2 u3</a:t>
            </a:r>
          </a:p>
          <a:p>
            <a:r>
              <a:rPr lang="de-DE" sz="1200" dirty="0" smtClean="0">
                <a:solidFill>
                  <a:prstClr val="black"/>
                </a:solidFill>
                <a:latin typeface="Arial" panose="020B0604020202020204" pitchFamily="34" charset="0"/>
                <a:cs typeface="Arial" panose="020B0604020202020204" pitchFamily="34" charset="0"/>
              </a:rPr>
              <a:t>Gruppen</a:t>
            </a:r>
          </a:p>
          <a:p>
            <a:endParaRPr lang="de-DE" sz="1200" dirty="0" smtClean="0">
              <a:solidFill>
                <a:prstClr val="black"/>
              </a:solidFill>
              <a:latin typeface="Arial" panose="020B0604020202020204" pitchFamily="34" charset="0"/>
              <a:cs typeface="Arial" panose="020B0604020202020204" pitchFamily="34" charset="0"/>
            </a:endParaRPr>
          </a:p>
          <a:p>
            <a:r>
              <a:rPr lang="de-DE" sz="1200" dirty="0" smtClean="0">
                <a:solidFill>
                  <a:prstClr val="black"/>
                </a:solidFill>
                <a:latin typeface="Arial" panose="020B0604020202020204" pitchFamily="34" charset="0"/>
                <a:cs typeface="Arial" panose="020B0604020202020204" pitchFamily="34" charset="0"/>
              </a:rPr>
              <a:t>Kosten ca.</a:t>
            </a:r>
          </a:p>
          <a:p>
            <a:r>
              <a:rPr lang="de-DE" sz="1200" dirty="0" smtClean="0">
                <a:solidFill>
                  <a:prstClr val="black"/>
                </a:solidFill>
                <a:latin typeface="Arial" panose="020B0604020202020204" pitchFamily="34" charset="0"/>
                <a:cs typeface="Arial" panose="020B0604020202020204" pitchFamily="34" charset="0"/>
              </a:rPr>
              <a:t>115.000 €</a:t>
            </a:r>
            <a:endParaRPr lang="de-DE" sz="1200" dirty="0">
              <a:solidFill>
                <a:prstClr val="black"/>
              </a:solidFill>
              <a:latin typeface="Arial" panose="020B0604020202020204" pitchFamily="34" charset="0"/>
              <a:cs typeface="Arial" panose="020B0604020202020204" pitchFamily="34" charset="0"/>
            </a:endParaRPr>
          </a:p>
        </p:txBody>
      </p:sp>
      <p:sp>
        <p:nvSpPr>
          <p:cNvPr id="11" name="Textfeld 10"/>
          <p:cNvSpPr txBox="1"/>
          <p:nvPr/>
        </p:nvSpPr>
        <p:spPr>
          <a:xfrm>
            <a:off x="3962400" y="3810000"/>
            <a:ext cx="990600" cy="1446550"/>
          </a:xfrm>
          <a:prstGeom prst="rect">
            <a:avLst/>
          </a:prstGeom>
          <a:noFill/>
          <a:ln>
            <a:solidFill>
              <a:srgbClr val="002060"/>
            </a:solidFill>
          </a:ln>
        </p:spPr>
        <p:txBody>
          <a:bodyPr wrap="square" rtlCol="0">
            <a:spAutoFit/>
          </a:bodyPr>
          <a:lstStyle/>
          <a:p>
            <a:r>
              <a:rPr lang="de-DE" sz="1400" b="1" dirty="0" smtClean="0">
                <a:solidFill>
                  <a:prstClr val="black"/>
                </a:solidFill>
                <a:latin typeface="Arial" panose="020B0604020202020204" pitchFamily="34" charset="0"/>
                <a:cs typeface="Arial" panose="020B0604020202020204" pitchFamily="34" charset="0"/>
              </a:rPr>
              <a:t>Don Bosco</a:t>
            </a:r>
          </a:p>
          <a:p>
            <a:r>
              <a:rPr lang="de-DE" sz="1200" dirty="0" smtClean="0">
                <a:solidFill>
                  <a:prstClr val="black"/>
                </a:solidFill>
                <a:latin typeface="Arial" panose="020B0604020202020204" pitchFamily="34" charset="0"/>
                <a:cs typeface="Arial" panose="020B0604020202020204" pitchFamily="34" charset="0"/>
              </a:rPr>
              <a:t>2 ü3 Gruppen</a:t>
            </a:r>
          </a:p>
          <a:p>
            <a:endParaRPr lang="de-DE" sz="1200" dirty="0" smtClean="0">
              <a:solidFill>
                <a:prstClr val="black"/>
              </a:solidFill>
              <a:latin typeface="Arial" panose="020B0604020202020204" pitchFamily="34" charset="0"/>
              <a:cs typeface="Arial" panose="020B0604020202020204" pitchFamily="34" charset="0"/>
            </a:endParaRPr>
          </a:p>
          <a:p>
            <a:r>
              <a:rPr lang="de-DE" sz="1200" dirty="0" smtClean="0">
                <a:solidFill>
                  <a:prstClr val="black"/>
                </a:solidFill>
                <a:latin typeface="Arial" panose="020B0604020202020204" pitchFamily="34" charset="0"/>
                <a:cs typeface="Arial" panose="020B0604020202020204" pitchFamily="34" charset="0"/>
              </a:rPr>
              <a:t>Kosten ca. 1.6 </a:t>
            </a:r>
            <a:r>
              <a:rPr lang="de-DE" sz="1200" dirty="0" err="1" smtClean="0">
                <a:solidFill>
                  <a:prstClr val="black"/>
                </a:solidFill>
                <a:latin typeface="Arial" panose="020B0604020202020204" pitchFamily="34" charset="0"/>
                <a:cs typeface="Arial" panose="020B0604020202020204" pitchFamily="34" charset="0"/>
              </a:rPr>
              <a:t>Mio</a:t>
            </a:r>
            <a:r>
              <a:rPr lang="de-DE" sz="1200" dirty="0" smtClean="0">
                <a:solidFill>
                  <a:prstClr val="black"/>
                </a:solidFill>
                <a:latin typeface="Arial" panose="020B0604020202020204" pitchFamily="34" charset="0"/>
                <a:cs typeface="Arial" panose="020B0604020202020204" pitchFamily="34" charset="0"/>
              </a:rPr>
              <a:t> €</a:t>
            </a:r>
            <a:endParaRPr lang="de-DE" sz="1200" dirty="0">
              <a:solidFill>
                <a:prstClr val="black"/>
              </a:solidFill>
              <a:latin typeface="Arial" panose="020B0604020202020204" pitchFamily="34" charset="0"/>
              <a:cs typeface="Arial" panose="020B0604020202020204" pitchFamily="34" charset="0"/>
            </a:endParaRPr>
          </a:p>
        </p:txBody>
      </p:sp>
      <p:sp>
        <p:nvSpPr>
          <p:cNvPr id="12" name="Textfeld 11"/>
          <p:cNvSpPr txBox="1"/>
          <p:nvPr/>
        </p:nvSpPr>
        <p:spPr>
          <a:xfrm>
            <a:off x="5257799" y="3810000"/>
            <a:ext cx="1140375" cy="523220"/>
          </a:xfrm>
          <a:prstGeom prst="rect">
            <a:avLst/>
          </a:prstGeom>
          <a:noFill/>
          <a:ln>
            <a:solidFill>
              <a:srgbClr val="002060"/>
            </a:solidFill>
          </a:ln>
        </p:spPr>
        <p:txBody>
          <a:bodyPr wrap="square" rtlCol="0">
            <a:spAutoFit/>
          </a:bodyPr>
          <a:lstStyle/>
          <a:p>
            <a:r>
              <a:rPr lang="de-DE" sz="1400" b="1" dirty="0" smtClean="0">
                <a:solidFill>
                  <a:prstClr val="black"/>
                </a:solidFill>
                <a:latin typeface="Arial" panose="020B0604020202020204" pitchFamily="34" charset="0"/>
                <a:cs typeface="Arial" panose="020B0604020202020204" pitchFamily="34" charset="0"/>
              </a:rPr>
              <a:t>St. Franziskus</a:t>
            </a:r>
            <a:endParaRPr lang="de-DE" sz="1400" b="1" dirty="0">
              <a:solidFill>
                <a:prstClr val="black"/>
              </a:solidFill>
              <a:latin typeface="Arial" panose="020B0604020202020204" pitchFamily="34" charset="0"/>
              <a:cs typeface="Arial" panose="020B0604020202020204" pitchFamily="34" charset="0"/>
            </a:endParaRPr>
          </a:p>
        </p:txBody>
      </p:sp>
      <p:sp>
        <p:nvSpPr>
          <p:cNvPr id="13" name="Textfeld 12"/>
          <p:cNvSpPr txBox="1"/>
          <p:nvPr/>
        </p:nvSpPr>
        <p:spPr>
          <a:xfrm>
            <a:off x="6547502" y="3810000"/>
            <a:ext cx="1146072" cy="523220"/>
          </a:xfrm>
          <a:prstGeom prst="rect">
            <a:avLst/>
          </a:prstGeom>
          <a:noFill/>
          <a:ln>
            <a:solidFill>
              <a:srgbClr val="002060"/>
            </a:solidFill>
          </a:ln>
        </p:spPr>
        <p:txBody>
          <a:bodyPr wrap="square" rtlCol="0">
            <a:spAutoFit/>
          </a:bodyPr>
          <a:lstStyle/>
          <a:p>
            <a:r>
              <a:rPr lang="de-DE" sz="1400" b="1" dirty="0" smtClean="0">
                <a:solidFill>
                  <a:prstClr val="black"/>
                </a:solidFill>
                <a:latin typeface="Arial" panose="020B0604020202020204" pitchFamily="34" charset="0"/>
                <a:cs typeface="Arial" panose="020B0604020202020204" pitchFamily="34" charset="0"/>
              </a:rPr>
              <a:t>St. Franziskus</a:t>
            </a:r>
          </a:p>
        </p:txBody>
      </p:sp>
      <p:sp>
        <p:nvSpPr>
          <p:cNvPr id="14" name="Textfeld 13"/>
          <p:cNvSpPr txBox="1"/>
          <p:nvPr/>
        </p:nvSpPr>
        <p:spPr>
          <a:xfrm>
            <a:off x="1271449" y="2372380"/>
            <a:ext cx="1090751" cy="523220"/>
          </a:xfrm>
          <a:prstGeom prst="rect">
            <a:avLst/>
          </a:prstGeom>
          <a:noFill/>
          <a:ln>
            <a:solidFill>
              <a:sysClr val="windowText" lastClr="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de-DE" sz="1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Eröffnung</a:t>
            </a:r>
          </a:p>
          <a:p>
            <a:pPr marL="0" marR="0" lvl="0" indent="0" defTabSz="914400" eaLnBrk="1" fontAlgn="auto" latinLnBrk="0" hangingPunct="1">
              <a:lnSpc>
                <a:spcPct val="100000"/>
              </a:lnSpc>
              <a:spcBef>
                <a:spcPts val="0"/>
              </a:spcBef>
              <a:spcAft>
                <a:spcPts val="0"/>
              </a:spcAft>
              <a:buClrTx/>
              <a:buSzTx/>
              <a:buFontTx/>
              <a:buNone/>
              <a:tabLst/>
              <a:defRPr/>
            </a:pPr>
            <a:r>
              <a:rPr lang="de-DE" sz="1400" kern="0" dirty="0" smtClean="0">
                <a:solidFill>
                  <a:prstClr val="black"/>
                </a:solidFill>
                <a:latin typeface="Arial" panose="020B0604020202020204" pitchFamily="34" charset="0"/>
                <a:cs typeface="Arial" panose="020B0604020202020204" pitchFamily="34" charset="0"/>
              </a:rPr>
              <a:t>Frühjahr</a:t>
            </a:r>
            <a:r>
              <a:rPr kumimoji="0" lang="de-DE" sz="1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22</a:t>
            </a:r>
          </a:p>
        </p:txBody>
      </p:sp>
      <p:sp>
        <p:nvSpPr>
          <p:cNvPr id="15" name="Textfeld 14"/>
          <p:cNvSpPr txBox="1"/>
          <p:nvPr/>
        </p:nvSpPr>
        <p:spPr>
          <a:xfrm>
            <a:off x="2616924" y="2372380"/>
            <a:ext cx="1090751" cy="523220"/>
          </a:xfrm>
          <a:prstGeom prst="rect">
            <a:avLst/>
          </a:prstGeom>
          <a:noFill/>
          <a:ln>
            <a:solidFill>
              <a:sysClr val="windowText" lastClr="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de-DE" sz="1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Eröffnung</a:t>
            </a:r>
          </a:p>
          <a:p>
            <a:pPr marL="0" marR="0" lvl="0" indent="0" defTabSz="914400" eaLnBrk="1" fontAlgn="auto" latinLnBrk="0" hangingPunct="1">
              <a:lnSpc>
                <a:spcPct val="100000"/>
              </a:lnSpc>
              <a:spcBef>
                <a:spcPts val="0"/>
              </a:spcBef>
              <a:spcAft>
                <a:spcPts val="0"/>
              </a:spcAft>
              <a:buClrTx/>
              <a:buSzTx/>
              <a:buFontTx/>
              <a:buNone/>
              <a:tabLst/>
              <a:defRPr/>
            </a:pPr>
            <a:r>
              <a:rPr kumimoji="0" lang="de-DE" sz="1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Apr/Mai 22</a:t>
            </a:r>
          </a:p>
        </p:txBody>
      </p:sp>
      <p:sp>
        <p:nvSpPr>
          <p:cNvPr id="16" name="Textfeld 15"/>
          <p:cNvSpPr txBox="1"/>
          <p:nvPr/>
        </p:nvSpPr>
        <p:spPr>
          <a:xfrm>
            <a:off x="3962174" y="2372380"/>
            <a:ext cx="1090751" cy="523220"/>
          </a:xfrm>
          <a:prstGeom prst="rect">
            <a:avLst/>
          </a:prstGeom>
          <a:noFill/>
          <a:ln>
            <a:solidFill>
              <a:sysClr val="windowText" lastClr="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de-DE" sz="1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Eröffnung</a:t>
            </a:r>
          </a:p>
          <a:p>
            <a:pPr marL="0" marR="0" lvl="0" indent="0" defTabSz="914400" eaLnBrk="1" fontAlgn="auto" latinLnBrk="0" hangingPunct="1">
              <a:lnSpc>
                <a:spcPct val="100000"/>
              </a:lnSpc>
              <a:spcBef>
                <a:spcPts val="0"/>
              </a:spcBef>
              <a:spcAft>
                <a:spcPts val="0"/>
              </a:spcAft>
              <a:buClrTx/>
              <a:buSzTx/>
              <a:buFontTx/>
              <a:buNone/>
              <a:tabLst/>
              <a:defRPr/>
            </a:pPr>
            <a:r>
              <a:rPr kumimoji="0" lang="de-DE" sz="1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Sep 22</a:t>
            </a:r>
          </a:p>
        </p:txBody>
      </p:sp>
      <p:sp>
        <p:nvSpPr>
          <p:cNvPr id="17" name="Textfeld 16"/>
          <p:cNvSpPr txBox="1"/>
          <p:nvPr/>
        </p:nvSpPr>
        <p:spPr>
          <a:xfrm>
            <a:off x="5307424" y="2365622"/>
            <a:ext cx="1090751" cy="523220"/>
          </a:xfrm>
          <a:prstGeom prst="rect">
            <a:avLst/>
          </a:prstGeom>
          <a:noFill/>
          <a:ln>
            <a:solidFill>
              <a:sysClr val="windowText" lastClr="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de-DE" sz="1400" kern="0" dirty="0" smtClean="0">
                <a:solidFill>
                  <a:prstClr val="black"/>
                </a:solidFill>
                <a:latin typeface="Arial" panose="020B0604020202020204" pitchFamily="34" charset="0"/>
                <a:cs typeface="Arial" panose="020B0604020202020204" pitchFamily="34" charset="0"/>
              </a:rPr>
              <a:t>Sanierung</a:t>
            </a:r>
          </a:p>
          <a:p>
            <a:pPr marL="0" marR="0" lvl="0" indent="0" defTabSz="914400" eaLnBrk="1" fontAlgn="auto" latinLnBrk="0" hangingPunct="1">
              <a:lnSpc>
                <a:spcPct val="100000"/>
              </a:lnSpc>
              <a:spcBef>
                <a:spcPts val="0"/>
              </a:spcBef>
              <a:spcAft>
                <a:spcPts val="0"/>
              </a:spcAft>
              <a:buClrTx/>
              <a:buSzTx/>
              <a:buFontTx/>
              <a:buNone/>
              <a:tabLst/>
              <a:defRPr/>
            </a:pPr>
            <a:r>
              <a:rPr kumimoji="0" lang="de-DE" sz="1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Bestand</a:t>
            </a:r>
          </a:p>
        </p:txBody>
      </p:sp>
      <p:sp>
        <p:nvSpPr>
          <p:cNvPr id="18" name="Textfeld 17"/>
          <p:cNvSpPr txBox="1"/>
          <p:nvPr/>
        </p:nvSpPr>
        <p:spPr>
          <a:xfrm>
            <a:off x="6547502" y="2356083"/>
            <a:ext cx="1218003" cy="523220"/>
          </a:xfrm>
          <a:prstGeom prst="rect">
            <a:avLst/>
          </a:prstGeom>
          <a:noFill/>
          <a:ln>
            <a:solidFill>
              <a:sysClr val="windowText" lastClr="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de-DE" sz="1400" kern="0" dirty="0" smtClean="0">
                <a:solidFill>
                  <a:prstClr val="black"/>
                </a:solidFill>
                <a:latin typeface="Arial" panose="020B0604020202020204" pitchFamily="34" charset="0"/>
                <a:cs typeface="Arial" panose="020B0604020202020204" pitchFamily="34" charset="0"/>
              </a:rPr>
              <a:t>Neubau Krippenhaus</a:t>
            </a:r>
            <a:endParaRPr kumimoji="0" lang="de-DE" sz="1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endParaRPr>
          </a:p>
        </p:txBody>
      </p:sp>
      <p:sp>
        <p:nvSpPr>
          <p:cNvPr id="19" name="Pfeil nach unten 18"/>
          <p:cNvSpPr/>
          <p:nvPr/>
        </p:nvSpPr>
        <p:spPr>
          <a:xfrm>
            <a:off x="1752600" y="2895600"/>
            <a:ext cx="76200" cy="914400"/>
          </a:xfrm>
          <a:prstGeom prst="downArrow">
            <a:avLst/>
          </a:prstGeom>
          <a:solidFill>
            <a:srgbClr val="4F81BD"/>
          </a:solidFill>
          <a:ln w="19050" cap="flat" cmpd="sng" algn="ctr">
            <a:solidFill>
              <a:srgbClr val="4F81BD">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de-DE" sz="1800" b="0" i="0" u="none" strike="noStrike" kern="0" cap="none" spc="0" normalizeH="0" baseline="0" noProof="0" smtClean="0">
              <a:ln>
                <a:noFill/>
              </a:ln>
              <a:solidFill>
                <a:prstClr val="white"/>
              </a:solidFill>
              <a:effectLst/>
              <a:uLnTx/>
              <a:uFillTx/>
              <a:latin typeface="Georgia"/>
              <a:ea typeface="+mn-ea"/>
              <a:cs typeface="+mn-cs"/>
            </a:endParaRPr>
          </a:p>
        </p:txBody>
      </p:sp>
      <p:sp>
        <p:nvSpPr>
          <p:cNvPr id="20" name="Pfeil nach unten 19"/>
          <p:cNvSpPr/>
          <p:nvPr/>
        </p:nvSpPr>
        <p:spPr>
          <a:xfrm>
            <a:off x="3124200" y="2895600"/>
            <a:ext cx="76200" cy="914400"/>
          </a:xfrm>
          <a:prstGeom prst="downArrow">
            <a:avLst/>
          </a:prstGeom>
          <a:solidFill>
            <a:srgbClr val="4F81BD"/>
          </a:solidFill>
          <a:ln w="19050" cap="flat" cmpd="sng" algn="ctr">
            <a:solidFill>
              <a:srgbClr val="4F81BD">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de-DE" sz="1800" b="0" i="0" u="none" strike="noStrike" kern="0" cap="none" spc="0" normalizeH="0" baseline="0" noProof="0" smtClean="0">
              <a:ln>
                <a:noFill/>
              </a:ln>
              <a:solidFill>
                <a:prstClr val="white"/>
              </a:solidFill>
              <a:effectLst/>
              <a:uLnTx/>
              <a:uFillTx/>
              <a:latin typeface="Georgia"/>
              <a:ea typeface="+mn-ea"/>
              <a:cs typeface="+mn-cs"/>
            </a:endParaRPr>
          </a:p>
        </p:txBody>
      </p:sp>
      <p:sp>
        <p:nvSpPr>
          <p:cNvPr id="21" name="Pfeil nach unten 20"/>
          <p:cNvSpPr/>
          <p:nvPr/>
        </p:nvSpPr>
        <p:spPr>
          <a:xfrm>
            <a:off x="4419600" y="2895600"/>
            <a:ext cx="76200" cy="914400"/>
          </a:xfrm>
          <a:prstGeom prst="downArrow">
            <a:avLst/>
          </a:prstGeom>
          <a:solidFill>
            <a:srgbClr val="4F81BD"/>
          </a:solidFill>
          <a:ln w="19050" cap="flat" cmpd="sng" algn="ctr">
            <a:solidFill>
              <a:srgbClr val="4F81BD">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de-DE" sz="1800" b="0" i="0" u="none" strike="noStrike" kern="0" cap="none" spc="0" normalizeH="0" baseline="0" noProof="0" smtClean="0">
              <a:ln>
                <a:noFill/>
              </a:ln>
              <a:solidFill>
                <a:prstClr val="white"/>
              </a:solidFill>
              <a:effectLst/>
              <a:uLnTx/>
              <a:uFillTx/>
              <a:latin typeface="Georgia"/>
              <a:ea typeface="+mn-ea"/>
              <a:cs typeface="+mn-cs"/>
            </a:endParaRPr>
          </a:p>
        </p:txBody>
      </p:sp>
      <p:sp>
        <p:nvSpPr>
          <p:cNvPr id="22" name="Pfeil nach unten 21"/>
          <p:cNvSpPr/>
          <p:nvPr/>
        </p:nvSpPr>
        <p:spPr>
          <a:xfrm>
            <a:off x="5791200" y="2886254"/>
            <a:ext cx="76200" cy="923746"/>
          </a:xfrm>
          <a:prstGeom prst="downArrow">
            <a:avLst/>
          </a:prstGeom>
          <a:solidFill>
            <a:srgbClr val="4F81BD"/>
          </a:solidFill>
          <a:ln w="19050" cap="flat" cmpd="sng" algn="ctr">
            <a:solidFill>
              <a:srgbClr val="4F81BD">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de-DE" sz="1800" b="0" i="0" u="none" strike="noStrike" kern="0" cap="none" spc="0" normalizeH="0" baseline="0" noProof="0" smtClean="0">
              <a:ln>
                <a:noFill/>
              </a:ln>
              <a:solidFill>
                <a:prstClr val="white"/>
              </a:solidFill>
              <a:effectLst/>
              <a:uLnTx/>
              <a:uFillTx/>
              <a:latin typeface="Georgia"/>
              <a:ea typeface="+mn-ea"/>
              <a:cs typeface="+mn-cs"/>
            </a:endParaRPr>
          </a:p>
        </p:txBody>
      </p:sp>
      <p:sp>
        <p:nvSpPr>
          <p:cNvPr id="23" name="Pfeil nach unten 22"/>
          <p:cNvSpPr/>
          <p:nvPr/>
        </p:nvSpPr>
        <p:spPr>
          <a:xfrm>
            <a:off x="7086600" y="2895600"/>
            <a:ext cx="76200" cy="914400"/>
          </a:xfrm>
          <a:prstGeom prst="downArrow">
            <a:avLst/>
          </a:prstGeom>
          <a:solidFill>
            <a:srgbClr val="4F81BD"/>
          </a:solidFill>
          <a:ln w="19050" cap="flat" cmpd="sng" algn="ctr">
            <a:solidFill>
              <a:srgbClr val="4F81BD">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de-DE" sz="1800" b="0" i="0" u="none" strike="noStrike" kern="0" cap="none" spc="0" normalizeH="0" baseline="0" noProof="0" smtClean="0">
              <a:ln>
                <a:noFill/>
              </a:ln>
              <a:solidFill>
                <a:prstClr val="white"/>
              </a:solidFill>
              <a:effectLst/>
              <a:uLnTx/>
              <a:uFillTx/>
              <a:latin typeface="Georgia"/>
              <a:ea typeface="+mn-ea"/>
              <a:cs typeface="+mn-cs"/>
            </a:endParaRPr>
          </a:p>
        </p:txBody>
      </p:sp>
      <p:sp>
        <p:nvSpPr>
          <p:cNvPr id="24" name="Textfeld 23"/>
          <p:cNvSpPr txBox="1"/>
          <p:nvPr/>
        </p:nvSpPr>
        <p:spPr>
          <a:xfrm>
            <a:off x="9343399" y="2362271"/>
            <a:ext cx="1090751" cy="307777"/>
          </a:xfrm>
          <a:prstGeom prst="rect">
            <a:avLst/>
          </a:prstGeom>
          <a:noFill/>
          <a:ln>
            <a:solidFill>
              <a:sysClr val="windowText" lastClr="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de-DE" sz="1400" kern="0" dirty="0" smtClean="0">
                <a:solidFill>
                  <a:prstClr val="black"/>
                </a:solidFill>
                <a:latin typeface="Arial" panose="020B0604020202020204" pitchFamily="34" charset="0"/>
                <a:cs typeface="Arial" panose="020B0604020202020204" pitchFamily="34" charset="0"/>
              </a:rPr>
              <a:t>Neubau</a:t>
            </a:r>
            <a:endParaRPr kumimoji="0" lang="de-DE" sz="1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endParaRPr>
          </a:p>
        </p:txBody>
      </p:sp>
      <p:sp>
        <p:nvSpPr>
          <p:cNvPr id="25" name="Pfeil nach unten 24"/>
          <p:cNvSpPr/>
          <p:nvPr/>
        </p:nvSpPr>
        <p:spPr>
          <a:xfrm>
            <a:off x="9850674" y="2680157"/>
            <a:ext cx="67769" cy="1083676"/>
          </a:xfrm>
          <a:prstGeom prst="downArrow">
            <a:avLst/>
          </a:prstGeom>
          <a:solidFill>
            <a:srgbClr val="4F81BD"/>
          </a:solidFill>
          <a:ln w="19050" cap="flat" cmpd="sng" algn="ctr">
            <a:solidFill>
              <a:srgbClr val="4F81BD">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de-DE" sz="1800" b="0" i="0" u="none" strike="noStrike" kern="0" cap="none" spc="0" normalizeH="0" baseline="0" noProof="0" smtClean="0">
              <a:ln>
                <a:noFill/>
              </a:ln>
              <a:solidFill>
                <a:prstClr val="white"/>
              </a:solidFill>
              <a:effectLst/>
              <a:uLnTx/>
              <a:uFillTx/>
              <a:latin typeface="Georgia"/>
              <a:ea typeface="+mn-ea"/>
              <a:cs typeface="+mn-cs"/>
            </a:endParaRPr>
          </a:p>
        </p:txBody>
      </p:sp>
      <p:sp>
        <p:nvSpPr>
          <p:cNvPr id="26" name="Textfeld 25"/>
          <p:cNvSpPr txBox="1"/>
          <p:nvPr/>
        </p:nvSpPr>
        <p:spPr>
          <a:xfrm>
            <a:off x="9315738" y="3763833"/>
            <a:ext cx="1146072" cy="307777"/>
          </a:xfrm>
          <a:prstGeom prst="rect">
            <a:avLst/>
          </a:prstGeom>
          <a:noFill/>
          <a:ln>
            <a:solidFill>
              <a:srgbClr val="002060"/>
            </a:solidFill>
          </a:ln>
        </p:spPr>
        <p:txBody>
          <a:bodyPr wrap="square" rtlCol="0">
            <a:spAutoFit/>
          </a:bodyPr>
          <a:lstStyle/>
          <a:p>
            <a:r>
              <a:rPr lang="de-DE" sz="1400" b="1" dirty="0" err="1" smtClean="0">
                <a:solidFill>
                  <a:prstClr val="black"/>
                </a:solidFill>
                <a:latin typeface="Arial" panose="020B0604020202020204" pitchFamily="34" charset="0"/>
                <a:cs typeface="Arial" panose="020B0604020202020204" pitchFamily="34" charset="0"/>
              </a:rPr>
              <a:t>Theresien</a:t>
            </a:r>
            <a:endParaRPr lang="de-DE" sz="1400" b="1" dirty="0" smtClean="0">
              <a:solidFill>
                <a:prstClr val="black"/>
              </a:solidFill>
              <a:latin typeface="Arial" panose="020B0604020202020204" pitchFamily="34" charset="0"/>
              <a:cs typeface="Arial" panose="020B0604020202020204" pitchFamily="34" charset="0"/>
            </a:endParaRPr>
          </a:p>
        </p:txBody>
      </p:sp>
      <p:sp>
        <p:nvSpPr>
          <p:cNvPr id="27" name="Textfeld 26"/>
          <p:cNvSpPr txBox="1"/>
          <p:nvPr/>
        </p:nvSpPr>
        <p:spPr>
          <a:xfrm>
            <a:off x="8009076" y="2356083"/>
            <a:ext cx="1090751" cy="523220"/>
          </a:xfrm>
          <a:prstGeom prst="rect">
            <a:avLst/>
          </a:prstGeom>
          <a:noFill/>
          <a:ln>
            <a:solidFill>
              <a:sysClr val="windowText" lastClr="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de-DE" sz="1400" kern="0" dirty="0" err="1">
                <a:solidFill>
                  <a:prstClr val="black"/>
                </a:solidFill>
                <a:latin typeface="Arial" panose="020B0604020202020204" pitchFamily="34" charset="0"/>
                <a:cs typeface="Arial" panose="020B0604020202020204" pitchFamily="34" charset="0"/>
              </a:rPr>
              <a:t>e</a:t>
            </a:r>
            <a:r>
              <a:rPr lang="de-DE" sz="1400" kern="0" dirty="0" err="1" smtClean="0">
                <a:solidFill>
                  <a:prstClr val="black"/>
                </a:solidFill>
                <a:latin typeface="Arial" panose="020B0604020202020204" pitchFamily="34" charset="0"/>
                <a:cs typeface="Arial" panose="020B0604020202020204" pitchFamily="34" charset="0"/>
              </a:rPr>
              <a:t>ventl</a:t>
            </a:r>
            <a:r>
              <a:rPr lang="de-DE" sz="1400" kern="0" dirty="0" smtClean="0">
                <a:solidFill>
                  <a:prstClr val="black"/>
                </a:solidFill>
                <a:latin typeface="Arial" panose="020B0604020202020204" pitchFamily="34" charset="0"/>
                <a:cs typeface="Arial" panose="020B0604020202020204" pitchFamily="34" charset="0"/>
              </a:rPr>
              <a:t>. 2.Gruppe </a:t>
            </a:r>
            <a:endParaRPr kumimoji="0" lang="de-DE" sz="1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endParaRPr>
          </a:p>
        </p:txBody>
      </p:sp>
      <p:sp>
        <p:nvSpPr>
          <p:cNvPr id="28" name="Pfeil nach unten 27"/>
          <p:cNvSpPr/>
          <p:nvPr/>
        </p:nvSpPr>
        <p:spPr>
          <a:xfrm>
            <a:off x="8518019" y="2895600"/>
            <a:ext cx="76200" cy="914400"/>
          </a:xfrm>
          <a:prstGeom prst="downArrow">
            <a:avLst/>
          </a:prstGeom>
          <a:solidFill>
            <a:srgbClr val="4F81BD"/>
          </a:solidFill>
          <a:ln w="19050" cap="flat" cmpd="sng" algn="ctr">
            <a:solidFill>
              <a:srgbClr val="4F81BD">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de-DE" sz="1800" b="0" i="0" u="none" strike="noStrike" kern="0" cap="none" spc="0" normalizeH="0" baseline="0" noProof="0" smtClean="0">
              <a:ln>
                <a:noFill/>
              </a:ln>
              <a:solidFill>
                <a:prstClr val="white"/>
              </a:solidFill>
              <a:effectLst/>
              <a:uLnTx/>
              <a:uFillTx/>
              <a:latin typeface="Georgia"/>
              <a:ea typeface="+mn-ea"/>
              <a:cs typeface="+mn-cs"/>
            </a:endParaRPr>
          </a:p>
        </p:txBody>
      </p:sp>
      <p:sp>
        <p:nvSpPr>
          <p:cNvPr id="29" name="Textfeld 28"/>
          <p:cNvSpPr txBox="1"/>
          <p:nvPr/>
        </p:nvSpPr>
        <p:spPr>
          <a:xfrm>
            <a:off x="8022719" y="3826297"/>
            <a:ext cx="990600" cy="307777"/>
          </a:xfrm>
          <a:prstGeom prst="rect">
            <a:avLst/>
          </a:prstGeom>
          <a:noFill/>
          <a:ln>
            <a:solidFill>
              <a:srgbClr val="002060"/>
            </a:solidFill>
          </a:ln>
        </p:spPr>
        <p:txBody>
          <a:bodyPr wrap="square" rtlCol="0">
            <a:spAutoFit/>
          </a:bodyPr>
          <a:lstStyle/>
          <a:p>
            <a:r>
              <a:rPr lang="de-DE" sz="1400" b="1" dirty="0" err="1" smtClean="0">
                <a:solidFill>
                  <a:prstClr val="black"/>
                </a:solidFill>
                <a:latin typeface="Arial" panose="020B0604020202020204" pitchFamily="34" charset="0"/>
                <a:cs typeface="Arial" panose="020B0604020202020204" pitchFamily="34" charset="0"/>
              </a:rPr>
              <a:t>Waldkiga</a:t>
            </a:r>
            <a:endParaRPr lang="de-DE" sz="1400" b="1" dirty="0" smtClean="0">
              <a:solidFill>
                <a:prstClr val="black"/>
              </a:solidFill>
              <a:latin typeface="Arial" panose="020B0604020202020204" pitchFamily="34" charset="0"/>
              <a:cs typeface="Arial" panose="020B0604020202020204" pitchFamily="34" charset="0"/>
            </a:endParaRPr>
          </a:p>
        </p:txBody>
      </p:sp>
      <p:sp>
        <p:nvSpPr>
          <p:cNvPr id="30" name="Rechteck 29"/>
          <p:cNvSpPr/>
          <p:nvPr/>
        </p:nvSpPr>
        <p:spPr>
          <a:xfrm>
            <a:off x="928154" y="323183"/>
            <a:ext cx="4828151" cy="584775"/>
          </a:xfrm>
          <a:prstGeom prst="rect">
            <a:avLst/>
          </a:prstGeom>
        </p:spPr>
        <p:txBody>
          <a:bodyPr wrap="square">
            <a:spAutoFit/>
          </a:bodyPr>
          <a:lstStyle/>
          <a:p>
            <a:r>
              <a:rPr lang="de-DE" sz="3200" b="1" dirty="0">
                <a:latin typeface="Arial" panose="020B0604020202020204" pitchFamily="34" charset="0"/>
                <a:cs typeface="Arial" panose="020B0604020202020204" pitchFamily="34" charset="0"/>
              </a:rPr>
              <a:t>Zeitstrahl Aktuell </a:t>
            </a:r>
          </a:p>
        </p:txBody>
      </p:sp>
    </p:spTree>
    <p:extLst>
      <p:ext uri="{BB962C8B-B14F-4D97-AF65-F5344CB8AC3E}">
        <p14:creationId xmlns:p14="http://schemas.microsoft.com/office/powerpoint/2010/main" val="360300740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de-DE"/>
          </a:p>
        </p:txBody>
      </p:sp>
      <p:sp>
        <p:nvSpPr>
          <p:cNvPr id="4" name="Datumsplatzhalter 3"/>
          <p:cNvSpPr>
            <a:spLocks noGrp="1"/>
          </p:cNvSpPr>
          <p:nvPr>
            <p:ph type="dt" sz="half" idx="2"/>
          </p:nvPr>
        </p:nvSpPr>
        <p:spPr/>
        <p:txBody>
          <a:bodyPr/>
          <a:lstStyle/>
          <a:p>
            <a:fld id="{B11D0132-635D-4C6E-8E9D-C1BEA26C8F0F}"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Gemeinderatssitzung am 19.10.2021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50</a:t>
            </a:fld>
            <a:endParaRPr lang="de-DE" dirty="0"/>
          </a:p>
        </p:txBody>
      </p:sp>
      <p:graphicFrame>
        <p:nvGraphicFramePr>
          <p:cNvPr id="7" name="Inhaltsplatzhalter 6"/>
          <p:cNvGraphicFramePr>
            <a:graphicFrameLocks noGrp="1" noChangeAspect="1"/>
          </p:cNvGraphicFramePr>
          <p:nvPr>
            <p:ph idx="1"/>
            <p:extLst>
              <p:ext uri="{D42A27DB-BD31-4B8C-83A1-F6EECF244321}">
                <p14:modId xmlns:p14="http://schemas.microsoft.com/office/powerpoint/2010/main" val="2647840472"/>
              </p:ext>
            </p:extLst>
          </p:nvPr>
        </p:nvGraphicFramePr>
        <p:xfrm>
          <a:off x="3810000" y="317708"/>
          <a:ext cx="4361808" cy="6172200"/>
        </p:xfrm>
        <a:graphic>
          <a:graphicData uri="http://schemas.openxmlformats.org/presentationml/2006/ole">
            <mc:AlternateContent xmlns:mc="http://schemas.openxmlformats.org/markup-compatibility/2006">
              <mc:Choice xmlns:v="urn:schemas-microsoft-com:vml" Requires="v">
                <p:oleObj spid="_x0000_s1030" name="Acrobat Document" r:id="rId3" imgW="5667128" imgH="8019958" progId="AcroExch.Document.DC">
                  <p:embed/>
                </p:oleObj>
              </mc:Choice>
              <mc:Fallback>
                <p:oleObj name="Acrobat Document" r:id="rId3" imgW="5667128" imgH="8019958" progId="AcroExch.Document.DC">
                  <p:embed/>
                  <p:pic>
                    <p:nvPicPr>
                      <p:cNvPr id="0" name=""/>
                      <p:cNvPicPr/>
                      <p:nvPr/>
                    </p:nvPicPr>
                    <p:blipFill>
                      <a:blip r:embed="rId4"/>
                      <a:stretch>
                        <a:fillRect/>
                      </a:stretch>
                    </p:blipFill>
                    <p:spPr>
                      <a:xfrm>
                        <a:off x="3810000" y="317708"/>
                        <a:ext cx="4361808" cy="6172200"/>
                      </a:xfrm>
                      <a:prstGeom prst="rect">
                        <a:avLst/>
                      </a:prstGeom>
                    </p:spPr>
                  </p:pic>
                </p:oleObj>
              </mc:Fallback>
            </mc:AlternateContent>
          </a:graphicData>
        </a:graphic>
      </p:graphicFrame>
    </p:spTree>
    <p:extLst>
      <p:ext uri="{BB962C8B-B14F-4D97-AF65-F5344CB8AC3E}">
        <p14:creationId xmlns:p14="http://schemas.microsoft.com/office/powerpoint/2010/main" val="190388515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de-DE"/>
          </a:p>
        </p:txBody>
      </p:sp>
      <p:sp>
        <p:nvSpPr>
          <p:cNvPr id="4" name="Datumsplatzhalter 3"/>
          <p:cNvSpPr>
            <a:spLocks noGrp="1"/>
          </p:cNvSpPr>
          <p:nvPr>
            <p:ph type="dt" sz="half" idx="2"/>
          </p:nvPr>
        </p:nvSpPr>
        <p:spPr/>
        <p:txBody>
          <a:bodyPr/>
          <a:lstStyle/>
          <a:p>
            <a:fld id="{B11D0132-635D-4C6E-8E9D-C1BEA26C8F0F}"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Gemeinderatssitzung am 19.10.2021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51</a:t>
            </a:fld>
            <a:endParaRPr lang="de-DE" dirty="0"/>
          </a:p>
        </p:txBody>
      </p:sp>
      <p:graphicFrame>
        <p:nvGraphicFramePr>
          <p:cNvPr id="7" name="Inhaltsplatzhalter 6"/>
          <p:cNvGraphicFramePr>
            <a:graphicFrameLocks noGrp="1" noChangeAspect="1"/>
          </p:cNvGraphicFramePr>
          <p:nvPr>
            <p:ph idx="1"/>
            <p:extLst>
              <p:ext uri="{D42A27DB-BD31-4B8C-83A1-F6EECF244321}">
                <p14:modId xmlns:p14="http://schemas.microsoft.com/office/powerpoint/2010/main" val="2210688632"/>
              </p:ext>
            </p:extLst>
          </p:nvPr>
        </p:nvGraphicFramePr>
        <p:xfrm>
          <a:off x="1600200" y="204392"/>
          <a:ext cx="8686800" cy="6138128"/>
        </p:xfrm>
        <a:graphic>
          <a:graphicData uri="http://schemas.openxmlformats.org/presentationml/2006/ole">
            <mc:AlternateContent xmlns:mc="http://schemas.openxmlformats.org/markup-compatibility/2006">
              <mc:Choice xmlns:v="urn:schemas-microsoft-com:vml" Requires="v">
                <p:oleObj spid="_x0000_s2054" name="Acrobat Document" r:id="rId3" imgW="8019826" imgH="5667073" progId="AcroExch.Document.DC">
                  <p:embed/>
                </p:oleObj>
              </mc:Choice>
              <mc:Fallback>
                <p:oleObj name="Acrobat Document" r:id="rId3" imgW="8019826" imgH="5667073" progId="AcroExch.Document.DC">
                  <p:embed/>
                  <p:pic>
                    <p:nvPicPr>
                      <p:cNvPr id="0" name=""/>
                      <p:cNvPicPr/>
                      <p:nvPr/>
                    </p:nvPicPr>
                    <p:blipFill>
                      <a:blip r:embed="rId4"/>
                      <a:stretch>
                        <a:fillRect/>
                      </a:stretch>
                    </p:blipFill>
                    <p:spPr>
                      <a:xfrm>
                        <a:off x="1600200" y="204392"/>
                        <a:ext cx="8686800" cy="6138128"/>
                      </a:xfrm>
                      <a:prstGeom prst="rect">
                        <a:avLst/>
                      </a:prstGeom>
                    </p:spPr>
                  </p:pic>
                </p:oleObj>
              </mc:Fallback>
            </mc:AlternateContent>
          </a:graphicData>
        </a:graphic>
      </p:graphicFrame>
    </p:spTree>
    <p:extLst>
      <p:ext uri="{BB962C8B-B14F-4D97-AF65-F5344CB8AC3E}">
        <p14:creationId xmlns:p14="http://schemas.microsoft.com/office/powerpoint/2010/main" val="363593022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de-DE"/>
          </a:p>
        </p:txBody>
      </p:sp>
      <p:sp>
        <p:nvSpPr>
          <p:cNvPr id="4" name="Datumsplatzhalter 3"/>
          <p:cNvSpPr>
            <a:spLocks noGrp="1"/>
          </p:cNvSpPr>
          <p:nvPr>
            <p:ph type="dt" sz="half" idx="2"/>
          </p:nvPr>
        </p:nvSpPr>
        <p:spPr/>
        <p:txBody>
          <a:bodyPr/>
          <a:lstStyle/>
          <a:p>
            <a:fld id="{B11D0132-635D-4C6E-8E9D-C1BEA26C8F0F}"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Gemeinderatssitzung am 19.10.2021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52</a:t>
            </a:fld>
            <a:endParaRPr lang="de-DE" dirty="0"/>
          </a:p>
        </p:txBody>
      </p:sp>
      <p:graphicFrame>
        <p:nvGraphicFramePr>
          <p:cNvPr id="7" name="Inhaltsplatzhalter 6"/>
          <p:cNvGraphicFramePr>
            <a:graphicFrameLocks noGrp="1" noChangeAspect="1"/>
          </p:cNvGraphicFramePr>
          <p:nvPr>
            <p:ph idx="1"/>
            <p:extLst>
              <p:ext uri="{D42A27DB-BD31-4B8C-83A1-F6EECF244321}">
                <p14:modId xmlns:p14="http://schemas.microsoft.com/office/powerpoint/2010/main" val="1817648979"/>
              </p:ext>
            </p:extLst>
          </p:nvPr>
        </p:nvGraphicFramePr>
        <p:xfrm>
          <a:off x="1981200" y="307749"/>
          <a:ext cx="8458199" cy="5982845"/>
        </p:xfrm>
        <a:graphic>
          <a:graphicData uri="http://schemas.openxmlformats.org/presentationml/2006/ole">
            <mc:AlternateContent xmlns:mc="http://schemas.openxmlformats.org/markup-compatibility/2006">
              <mc:Choice xmlns:v="urn:schemas-microsoft-com:vml" Requires="v">
                <p:oleObj spid="_x0000_s3078" name="Acrobat Document" r:id="rId3" imgW="32099026" imgH="22707311" progId="AcroExch.Document.DC">
                  <p:embed/>
                </p:oleObj>
              </mc:Choice>
              <mc:Fallback>
                <p:oleObj name="Acrobat Document" r:id="rId3" imgW="32099026" imgH="22707311" progId="AcroExch.Document.DC">
                  <p:embed/>
                  <p:pic>
                    <p:nvPicPr>
                      <p:cNvPr id="0" name=""/>
                      <p:cNvPicPr/>
                      <p:nvPr/>
                    </p:nvPicPr>
                    <p:blipFill>
                      <a:blip r:embed="rId4"/>
                      <a:stretch>
                        <a:fillRect/>
                      </a:stretch>
                    </p:blipFill>
                    <p:spPr>
                      <a:xfrm>
                        <a:off x="1981200" y="307749"/>
                        <a:ext cx="8458199" cy="5982845"/>
                      </a:xfrm>
                      <a:prstGeom prst="rect">
                        <a:avLst/>
                      </a:prstGeom>
                    </p:spPr>
                  </p:pic>
                </p:oleObj>
              </mc:Fallback>
            </mc:AlternateContent>
          </a:graphicData>
        </a:graphic>
      </p:graphicFrame>
    </p:spTree>
    <p:extLst>
      <p:ext uri="{BB962C8B-B14F-4D97-AF65-F5344CB8AC3E}">
        <p14:creationId xmlns:p14="http://schemas.microsoft.com/office/powerpoint/2010/main" val="242695974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de-DE"/>
          </a:p>
        </p:txBody>
      </p:sp>
      <p:sp>
        <p:nvSpPr>
          <p:cNvPr id="4" name="Datumsplatzhalter 3"/>
          <p:cNvSpPr>
            <a:spLocks noGrp="1"/>
          </p:cNvSpPr>
          <p:nvPr>
            <p:ph type="dt" sz="half" idx="2"/>
          </p:nvPr>
        </p:nvSpPr>
        <p:spPr/>
        <p:txBody>
          <a:bodyPr/>
          <a:lstStyle/>
          <a:p>
            <a:fld id="{B11D0132-635D-4C6E-8E9D-C1BEA26C8F0F}"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Gemeinderatssitzung am 19.10.2021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53</a:t>
            </a:fld>
            <a:endParaRPr lang="de-DE" dirty="0"/>
          </a:p>
        </p:txBody>
      </p:sp>
      <p:graphicFrame>
        <p:nvGraphicFramePr>
          <p:cNvPr id="7" name="Inhaltsplatzhalter 6"/>
          <p:cNvGraphicFramePr>
            <a:graphicFrameLocks noGrp="1" noChangeAspect="1"/>
          </p:cNvGraphicFramePr>
          <p:nvPr>
            <p:ph idx="1"/>
            <p:extLst>
              <p:ext uri="{D42A27DB-BD31-4B8C-83A1-F6EECF244321}">
                <p14:modId xmlns:p14="http://schemas.microsoft.com/office/powerpoint/2010/main" val="2288696211"/>
              </p:ext>
            </p:extLst>
          </p:nvPr>
        </p:nvGraphicFramePr>
        <p:xfrm>
          <a:off x="1676400" y="66663"/>
          <a:ext cx="8991599" cy="6360141"/>
        </p:xfrm>
        <a:graphic>
          <a:graphicData uri="http://schemas.openxmlformats.org/presentationml/2006/ole">
            <mc:AlternateContent xmlns:mc="http://schemas.openxmlformats.org/markup-compatibility/2006">
              <mc:Choice xmlns:v="urn:schemas-microsoft-com:vml" Requires="v">
                <p:oleObj spid="_x0000_s4102" name="Acrobat Document" r:id="rId3" imgW="32099026" imgH="22707311" progId="AcroExch.Document.DC">
                  <p:embed/>
                </p:oleObj>
              </mc:Choice>
              <mc:Fallback>
                <p:oleObj name="Acrobat Document" r:id="rId3" imgW="32099026" imgH="22707311" progId="AcroExch.Document.DC">
                  <p:embed/>
                  <p:pic>
                    <p:nvPicPr>
                      <p:cNvPr id="0" name=""/>
                      <p:cNvPicPr/>
                      <p:nvPr/>
                    </p:nvPicPr>
                    <p:blipFill>
                      <a:blip r:embed="rId4"/>
                      <a:stretch>
                        <a:fillRect/>
                      </a:stretch>
                    </p:blipFill>
                    <p:spPr>
                      <a:xfrm>
                        <a:off x="1676400" y="66663"/>
                        <a:ext cx="8991599" cy="6360141"/>
                      </a:xfrm>
                      <a:prstGeom prst="rect">
                        <a:avLst/>
                      </a:prstGeom>
                    </p:spPr>
                  </p:pic>
                </p:oleObj>
              </mc:Fallback>
            </mc:AlternateContent>
          </a:graphicData>
        </a:graphic>
      </p:graphicFrame>
    </p:spTree>
    <p:extLst>
      <p:ext uri="{BB962C8B-B14F-4D97-AF65-F5344CB8AC3E}">
        <p14:creationId xmlns:p14="http://schemas.microsoft.com/office/powerpoint/2010/main" val="362322137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umsplatzhalter 3"/>
          <p:cNvSpPr>
            <a:spLocks noGrp="1"/>
          </p:cNvSpPr>
          <p:nvPr>
            <p:ph type="dt" sz="half" idx="2"/>
          </p:nvPr>
        </p:nvSpPr>
        <p:spPr/>
        <p:txBody>
          <a:bodyPr/>
          <a:lstStyle/>
          <a:p>
            <a:fld id="{B11D0132-635D-4C6E-8E9D-C1BEA26C8F0F}"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smtClean="0"/>
              <a:t>Gemeinderatssitzung am 19.10.2021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54</a:t>
            </a:fld>
            <a:endParaRPr lang="de-DE" dirty="0"/>
          </a:p>
        </p:txBody>
      </p:sp>
      <p:sp>
        <p:nvSpPr>
          <p:cNvPr id="7" name="Textfeld 6"/>
          <p:cNvSpPr txBox="1"/>
          <p:nvPr/>
        </p:nvSpPr>
        <p:spPr>
          <a:xfrm>
            <a:off x="2438400" y="2057400"/>
            <a:ext cx="8229600" cy="1815882"/>
          </a:xfrm>
          <a:prstGeom prst="rect">
            <a:avLst/>
          </a:prstGeom>
          <a:noFill/>
        </p:spPr>
        <p:txBody>
          <a:bodyPr wrap="square" rtlCol="0">
            <a:spAutoFit/>
          </a:bodyPr>
          <a:lstStyle/>
          <a:p>
            <a:r>
              <a:rPr lang="de-DE" sz="2800" b="1" dirty="0">
                <a:latin typeface="Arial" panose="020B0604020202020204" pitchFamily="34" charset="0"/>
                <a:cs typeface="Arial" panose="020B0604020202020204" pitchFamily="34" charset="0"/>
              </a:rPr>
              <a:t>TOP </a:t>
            </a:r>
            <a:r>
              <a:rPr lang="de-DE" sz="2800" b="1" dirty="0" smtClean="0">
                <a:latin typeface="Arial" panose="020B0604020202020204" pitchFamily="34" charset="0"/>
                <a:cs typeface="Arial" panose="020B0604020202020204" pitchFamily="34" charset="0"/>
              </a:rPr>
              <a:t>7</a:t>
            </a:r>
          </a:p>
          <a:p>
            <a:r>
              <a:rPr lang="de-DE" sz="2800" dirty="0">
                <a:latin typeface="Arial" panose="020B0604020202020204" pitchFamily="34" charset="0"/>
                <a:ea typeface="Times New Roman" panose="02020603050405020304" pitchFamily="18" charset="0"/>
              </a:rPr>
              <a:t>Neues Feuerwehrhaus</a:t>
            </a:r>
            <a:br>
              <a:rPr lang="de-DE" sz="2800" dirty="0">
                <a:latin typeface="Arial" panose="020B0604020202020204" pitchFamily="34" charset="0"/>
                <a:ea typeface="Times New Roman" panose="02020603050405020304" pitchFamily="18" charset="0"/>
              </a:rPr>
            </a:br>
            <a:r>
              <a:rPr lang="de-DE" sz="2800" dirty="0">
                <a:latin typeface="Arial" panose="020B0604020202020204" pitchFamily="34" charset="0"/>
                <a:ea typeface="Times New Roman" panose="02020603050405020304" pitchFamily="18" charset="0"/>
              </a:rPr>
              <a:t>- Freigabe der aktualisierten Kostenberechnung und Freigabe der Ausschreibungen</a:t>
            </a:r>
            <a:endParaRPr lang="de-DE" sz="2800" b="1" dirty="0" smtClean="0">
              <a:latin typeface="Arial" panose="020B0604020202020204" pitchFamily="34" charset="0"/>
              <a:cs typeface="Arial" panose="020B0604020202020204" pitchFamily="34" charset="0"/>
            </a:endParaRPr>
          </a:p>
        </p:txBody>
      </p:sp>
      <p:sp>
        <p:nvSpPr>
          <p:cNvPr id="9" name="Textfeld 8"/>
          <p:cNvSpPr txBox="1"/>
          <p:nvPr/>
        </p:nvSpPr>
        <p:spPr>
          <a:xfrm>
            <a:off x="2209800" y="4038600"/>
            <a:ext cx="7696200" cy="369332"/>
          </a:xfrm>
          <a:prstGeom prst="rect">
            <a:avLst/>
          </a:prstGeom>
          <a:solidFill>
            <a:schemeClr val="accent6">
              <a:lumMod val="20000"/>
              <a:lumOff val="80000"/>
            </a:schemeClr>
          </a:solidFill>
        </p:spPr>
        <p:txBody>
          <a:bodyPr wrap="square" rtlCol="0">
            <a:spAutoFit/>
          </a:bodyPr>
          <a:lstStyle/>
          <a:p>
            <a:r>
              <a:rPr lang="de-DE" b="1" dirty="0">
                <a:latin typeface="Arial" panose="020B0604020202020204" pitchFamily="34" charset="0"/>
                <a:cs typeface="Arial" panose="020B0604020202020204" pitchFamily="34" charset="0"/>
              </a:rPr>
              <a:t>Vorschlag der Verwaltung</a:t>
            </a:r>
            <a:r>
              <a:rPr lang="de-DE" b="1" dirty="0" smtClean="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76494485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umsplatzhalter 3"/>
          <p:cNvSpPr>
            <a:spLocks noGrp="1"/>
          </p:cNvSpPr>
          <p:nvPr>
            <p:ph type="dt" sz="half" idx="2"/>
          </p:nvPr>
        </p:nvSpPr>
        <p:spPr/>
        <p:txBody>
          <a:bodyPr/>
          <a:lstStyle/>
          <a:p>
            <a:fld id="{B11D0132-635D-4C6E-8E9D-C1BEA26C8F0F}"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dirty="0" smtClean="0"/>
              <a:t>Gemeinderatssitzung am 23.11.2021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55</a:t>
            </a:fld>
            <a:endParaRPr lang="de-DE" dirty="0"/>
          </a:p>
        </p:txBody>
      </p:sp>
      <p:sp>
        <p:nvSpPr>
          <p:cNvPr id="7" name="Textfeld 6"/>
          <p:cNvSpPr txBox="1"/>
          <p:nvPr/>
        </p:nvSpPr>
        <p:spPr>
          <a:xfrm>
            <a:off x="2438400" y="2057400"/>
            <a:ext cx="8915400" cy="1384995"/>
          </a:xfrm>
          <a:prstGeom prst="rect">
            <a:avLst/>
          </a:prstGeom>
          <a:noFill/>
        </p:spPr>
        <p:txBody>
          <a:bodyPr wrap="square" rtlCol="0">
            <a:spAutoFit/>
          </a:bodyPr>
          <a:lstStyle/>
          <a:p>
            <a:r>
              <a:rPr lang="de-DE" sz="2800" b="1" dirty="0">
                <a:latin typeface="Arial" panose="020B0604020202020204" pitchFamily="34" charset="0"/>
                <a:cs typeface="Arial" panose="020B0604020202020204" pitchFamily="34" charset="0"/>
              </a:rPr>
              <a:t>TOP </a:t>
            </a:r>
            <a:r>
              <a:rPr lang="de-DE" sz="2800" b="1" dirty="0" smtClean="0">
                <a:latin typeface="Arial" panose="020B0604020202020204" pitchFamily="34" charset="0"/>
                <a:cs typeface="Arial" panose="020B0604020202020204" pitchFamily="34" charset="0"/>
              </a:rPr>
              <a:t>8</a:t>
            </a:r>
          </a:p>
          <a:p>
            <a:r>
              <a:rPr lang="de-DE" sz="2800" dirty="0">
                <a:latin typeface="Arial" panose="020B0604020202020204" pitchFamily="34" charset="0"/>
                <a:ea typeface="Times New Roman" panose="02020603050405020304" pitchFamily="18" charset="0"/>
              </a:rPr>
              <a:t>Austausch der IT-Ausstattung </a:t>
            </a:r>
            <a:r>
              <a:rPr lang="de-DE" sz="2800" dirty="0" smtClean="0">
                <a:latin typeface="Arial" panose="020B0604020202020204" pitchFamily="34" charset="0"/>
                <a:ea typeface="Times New Roman" panose="02020603050405020304" pitchFamily="18" charset="0"/>
              </a:rPr>
              <a:t>der Gemeindeverwaltung </a:t>
            </a:r>
            <a:endParaRPr lang="de-DE" sz="2800" b="1" dirty="0" smtClean="0">
              <a:latin typeface="Arial" panose="020B0604020202020204" pitchFamily="34" charset="0"/>
              <a:cs typeface="Arial" panose="020B0604020202020204" pitchFamily="34" charset="0"/>
            </a:endParaRPr>
          </a:p>
        </p:txBody>
      </p:sp>
      <p:sp>
        <p:nvSpPr>
          <p:cNvPr id="8" name="Textfeld 7"/>
          <p:cNvSpPr txBox="1"/>
          <p:nvPr/>
        </p:nvSpPr>
        <p:spPr>
          <a:xfrm>
            <a:off x="2209800" y="4038600"/>
            <a:ext cx="7696200" cy="923330"/>
          </a:xfrm>
          <a:prstGeom prst="rect">
            <a:avLst/>
          </a:prstGeom>
          <a:solidFill>
            <a:schemeClr val="accent6">
              <a:lumMod val="20000"/>
              <a:lumOff val="80000"/>
            </a:schemeClr>
          </a:solidFill>
        </p:spPr>
        <p:txBody>
          <a:bodyPr wrap="square" rtlCol="0">
            <a:spAutoFit/>
          </a:bodyPr>
          <a:lstStyle/>
          <a:p>
            <a:r>
              <a:rPr lang="de-DE" b="1" dirty="0">
                <a:latin typeface="Arial" panose="020B0604020202020204" pitchFamily="34" charset="0"/>
                <a:cs typeface="Arial" panose="020B0604020202020204" pitchFamily="34" charset="0"/>
              </a:rPr>
              <a:t>Vorschlag der Verwaltung</a:t>
            </a:r>
            <a:r>
              <a:rPr lang="de-DE" b="1" dirty="0" smtClean="0">
                <a:latin typeface="Arial" panose="020B0604020202020204" pitchFamily="34" charset="0"/>
                <a:cs typeface="Arial" panose="020B0604020202020204" pitchFamily="34" charset="0"/>
              </a:rPr>
              <a:t>: </a:t>
            </a:r>
          </a:p>
          <a:p>
            <a:r>
              <a:rPr lang="de-DE" dirty="0">
                <a:latin typeface="Arial" panose="020B0604020202020204" pitchFamily="34" charset="0"/>
                <a:cs typeface="Arial" panose="020B0604020202020204" pitchFamily="34" charset="0"/>
              </a:rPr>
              <a:t>Die Verwaltung schlägt vor, den Auftrag für den Austausch der IT Infrastruktur an die Firma </a:t>
            </a:r>
            <a:r>
              <a:rPr lang="de-DE" dirty="0" err="1">
                <a:latin typeface="Arial" panose="020B0604020202020204" pitchFamily="34" charset="0"/>
                <a:cs typeface="Arial" panose="020B0604020202020204" pitchFamily="34" charset="0"/>
              </a:rPr>
              <a:t>Plannix</a:t>
            </a:r>
            <a:r>
              <a:rPr lang="de-DE" dirty="0">
                <a:latin typeface="Arial" panose="020B0604020202020204" pitchFamily="34" charset="0"/>
                <a:cs typeface="Arial" panose="020B0604020202020204" pitchFamily="34" charset="0"/>
              </a:rPr>
              <a:t> GmbH zu ereilen. </a:t>
            </a:r>
            <a:endParaRPr lang="de-DE"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655935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umsplatzhalter 3"/>
          <p:cNvSpPr>
            <a:spLocks noGrp="1"/>
          </p:cNvSpPr>
          <p:nvPr>
            <p:ph type="dt" sz="half" idx="2"/>
          </p:nvPr>
        </p:nvSpPr>
        <p:spPr/>
        <p:txBody>
          <a:bodyPr/>
          <a:lstStyle/>
          <a:p>
            <a:fld id="{B11D0132-635D-4C6E-8E9D-C1BEA26C8F0F}"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dirty="0" smtClean="0"/>
              <a:t>Gemeinderatssitzung am 23.11.2021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56</a:t>
            </a:fld>
            <a:endParaRPr lang="de-DE" dirty="0"/>
          </a:p>
        </p:txBody>
      </p:sp>
      <p:sp>
        <p:nvSpPr>
          <p:cNvPr id="7" name="Textfeld 6"/>
          <p:cNvSpPr txBox="1"/>
          <p:nvPr/>
        </p:nvSpPr>
        <p:spPr>
          <a:xfrm>
            <a:off x="2362200" y="1295400"/>
            <a:ext cx="8991600" cy="2677656"/>
          </a:xfrm>
          <a:prstGeom prst="rect">
            <a:avLst/>
          </a:prstGeom>
          <a:noFill/>
        </p:spPr>
        <p:txBody>
          <a:bodyPr wrap="square" rtlCol="0">
            <a:spAutoFit/>
          </a:bodyPr>
          <a:lstStyle/>
          <a:p>
            <a:r>
              <a:rPr lang="de-DE" sz="2800" b="1" dirty="0">
                <a:latin typeface="Arial" panose="020B0604020202020204" pitchFamily="34" charset="0"/>
                <a:cs typeface="Arial" panose="020B0604020202020204" pitchFamily="34" charset="0"/>
              </a:rPr>
              <a:t>TOP </a:t>
            </a:r>
            <a:r>
              <a:rPr lang="de-DE" sz="2800" b="1" dirty="0" smtClean="0">
                <a:latin typeface="Arial" panose="020B0604020202020204" pitchFamily="34" charset="0"/>
                <a:cs typeface="Arial" panose="020B0604020202020204" pitchFamily="34" charset="0"/>
              </a:rPr>
              <a:t>9</a:t>
            </a:r>
          </a:p>
          <a:p>
            <a:r>
              <a:rPr lang="de-DE" sz="2800" dirty="0">
                <a:latin typeface="Arial" panose="020B0604020202020204" pitchFamily="34" charset="0"/>
                <a:ea typeface="Times New Roman" panose="02020603050405020304" pitchFamily="18" charset="0"/>
              </a:rPr>
              <a:t>Spenden, Schenkungen und ähnliche Zuwendungen -Genehmigung der Annahme bzw.</a:t>
            </a:r>
            <a:br>
              <a:rPr lang="de-DE" sz="2800" dirty="0">
                <a:latin typeface="Arial" panose="020B0604020202020204" pitchFamily="34" charset="0"/>
                <a:ea typeface="Times New Roman" panose="02020603050405020304" pitchFamily="18" charset="0"/>
              </a:rPr>
            </a:br>
            <a:r>
              <a:rPr lang="de-DE" sz="2800" dirty="0">
                <a:latin typeface="Arial" panose="020B0604020202020204" pitchFamily="34" charset="0"/>
                <a:ea typeface="Times New Roman" panose="02020603050405020304" pitchFamily="18" charset="0"/>
              </a:rPr>
              <a:t>Weitervermittlung von Spenden im 2. und 3. Quartal des Jahres 2021 (§ 78 Abs. 4 GemO)</a:t>
            </a:r>
            <a:endParaRPr lang="de-DE" sz="2800" b="1" dirty="0" smtClean="0">
              <a:latin typeface="Arial" panose="020B0604020202020204" pitchFamily="34" charset="0"/>
              <a:cs typeface="Arial" panose="020B0604020202020204" pitchFamily="34" charset="0"/>
            </a:endParaRPr>
          </a:p>
          <a:p>
            <a:endParaRPr lang="de-DE" sz="2800" b="1" dirty="0" smtClean="0">
              <a:latin typeface="Arial" panose="020B0604020202020204" pitchFamily="34" charset="0"/>
              <a:cs typeface="Arial" panose="020B0604020202020204" pitchFamily="34" charset="0"/>
            </a:endParaRPr>
          </a:p>
        </p:txBody>
      </p:sp>
      <p:sp>
        <p:nvSpPr>
          <p:cNvPr id="8" name="Textfeld 7"/>
          <p:cNvSpPr txBox="1"/>
          <p:nvPr/>
        </p:nvSpPr>
        <p:spPr>
          <a:xfrm>
            <a:off x="2209800" y="4038600"/>
            <a:ext cx="7696200" cy="923330"/>
          </a:xfrm>
          <a:prstGeom prst="rect">
            <a:avLst/>
          </a:prstGeom>
          <a:solidFill>
            <a:schemeClr val="accent6">
              <a:lumMod val="20000"/>
              <a:lumOff val="80000"/>
            </a:schemeClr>
          </a:solidFill>
        </p:spPr>
        <p:txBody>
          <a:bodyPr wrap="square" rtlCol="0">
            <a:spAutoFit/>
          </a:bodyPr>
          <a:lstStyle/>
          <a:p>
            <a:r>
              <a:rPr lang="de-DE" b="1" dirty="0">
                <a:latin typeface="Arial" panose="020B0604020202020204" pitchFamily="34" charset="0"/>
                <a:cs typeface="Arial" panose="020B0604020202020204" pitchFamily="34" charset="0"/>
              </a:rPr>
              <a:t>Vorschlag der Verwaltung</a:t>
            </a:r>
            <a:r>
              <a:rPr lang="de-DE" b="1" dirty="0" smtClean="0">
                <a:latin typeface="Arial" panose="020B0604020202020204" pitchFamily="34" charset="0"/>
                <a:cs typeface="Arial" panose="020B0604020202020204" pitchFamily="34" charset="0"/>
              </a:rPr>
              <a:t>: </a:t>
            </a:r>
          </a:p>
          <a:p>
            <a:r>
              <a:rPr lang="de-DE" dirty="0" smtClean="0">
                <a:latin typeface="Arial" panose="020B0604020202020204" pitchFamily="34" charset="0"/>
                <a:cs typeface="Arial" panose="020B0604020202020204" pitchFamily="34" charset="0"/>
              </a:rPr>
              <a:t>Die </a:t>
            </a:r>
            <a:r>
              <a:rPr lang="de-DE" dirty="0">
                <a:latin typeface="Arial" panose="020B0604020202020204" pitchFamily="34" charset="0"/>
                <a:cs typeface="Arial" panose="020B0604020202020204" pitchFamily="34" charset="0"/>
              </a:rPr>
              <a:t>Annahme der im 3. Quartal 2021 eingegangenen Spenden wird </a:t>
            </a:r>
            <a:r>
              <a:rPr lang="de-DE" dirty="0" smtClean="0">
                <a:latin typeface="Arial" panose="020B0604020202020204" pitchFamily="34" charset="0"/>
                <a:cs typeface="Arial" panose="020B0604020202020204" pitchFamily="34" charset="0"/>
              </a:rPr>
              <a:t>beschlossen.</a:t>
            </a:r>
            <a:endParaRPr lang="de-DE"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292640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umsplatzhalter 3"/>
          <p:cNvSpPr>
            <a:spLocks noGrp="1"/>
          </p:cNvSpPr>
          <p:nvPr>
            <p:ph type="dt" sz="half" idx="2"/>
          </p:nvPr>
        </p:nvSpPr>
        <p:spPr/>
        <p:txBody>
          <a:bodyPr/>
          <a:lstStyle/>
          <a:p>
            <a:fld id="{B11D0132-635D-4C6E-8E9D-C1BEA26C8F0F}"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dirty="0" smtClean="0"/>
              <a:t>Gemeinderatssitzung am 23.11.2021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57</a:t>
            </a:fld>
            <a:endParaRPr lang="de-DE" dirty="0"/>
          </a:p>
        </p:txBody>
      </p:sp>
      <p:sp>
        <p:nvSpPr>
          <p:cNvPr id="7" name="Textfeld 6"/>
          <p:cNvSpPr txBox="1"/>
          <p:nvPr/>
        </p:nvSpPr>
        <p:spPr>
          <a:xfrm>
            <a:off x="2438400" y="685800"/>
            <a:ext cx="8915400" cy="2677656"/>
          </a:xfrm>
          <a:prstGeom prst="rect">
            <a:avLst/>
          </a:prstGeom>
          <a:noFill/>
        </p:spPr>
        <p:txBody>
          <a:bodyPr wrap="square" rtlCol="0">
            <a:spAutoFit/>
          </a:bodyPr>
          <a:lstStyle/>
          <a:p>
            <a:r>
              <a:rPr lang="de-DE" sz="2800" b="1" dirty="0" smtClean="0">
                <a:latin typeface="Arial" panose="020B0604020202020204" pitchFamily="34" charset="0"/>
                <a:cs typeface="Arial" panose="020B0604020202020204" pitchFamily="34" charset="0"/>
              </a:rPr>
              <a:t>TOP 10 </a:t>
            </a:r>
            <a:endParaRPr lang="de-DE" sz="2800" b="1" dirty="0">
              <a:latin typeface="Arial" panose="020B0604020202020204" pitchFamily="34" charset="0"/>
              <a:cs typeface="Arial" panose="020B0604020202020204" pitchFamily="34" charset="0"/>
            </a:endParaRPr>
          </a:p>
          <a:p>
            <a:r>
              <a:rPr lang="de-DE" sz="2800" dirty="0">
                <a:latin typeface="Arial" panose="020B0604020202020204" pitchFamily="34" charset="0"/>
                <a:ea typeface="Times New Roman" panose="02020603050405020304" pitchFamily="18" charset="0"/>
              </a:rPr>
              <a:t>Vereinbarte Verwaltungsgemeinschaft Bruchsal, Forst, </a:t>
            </a:r>
            <a:r>
              <a:rPr lang="de-DE" sz="2800" dirty="0" err="1">
                <a:latin typeface="Arial" panose="020B0604020202020204" pitchFamily="34" charset="0"/>
                <a:ea typeface="Times New Roman" panose="02020603050405020304" pitchFamily="18" charset="0"/>
              </a:rPr>
              <a:t>Hambrücken</a:t>
            </a:r>
            <a:r>
              <a:rPr lang="de-DE" sz="2800" dirty="0">
                <a:latin typeface="Arial" panose="020B0604020202020204" pitchFamily="34" charset="0"/>
                <a:ea typeface="Times New Roman" panose="02020603050405020304" pitchFamily="18" charset="0"/>
              </a:rPr>
              <a:t>, Karlsdorf-Neuthard Flächennutzungsplan 2025 - Teiländerung 'Photovoltaikfreiflächenanlage </a:t>
            </a:r>
            <a:r>
              <a:rPr lang="de-DE" sz="2800" dirty="0" err="1">
                <a:latin typeface="Arial" panose="020B0604020202020204" pitchFamily="34" charset="0"/>
                <a:ea typeface="Times New Roman" panose="02020603050405020304" pitchFamily="18" charset="0"/>
              </a:rPr>
              <a:t>Untergrombach</a:t>
            </a:r>
            <a:r>
              <a:rPr lang="de-DE" sz="2800" dirty="0">
                <a:latin typeface="Arial" panose="020B0604020202020204" pitchFamily="34" charset="0"/>
                <a:ea typeface="Times New Roman" panose="02020603050405020304" pitchFamily="18" charset="0"/>
              </a:rPr>
              <a:t>' , Gemarkung </a:t>
            </a:r>
            <a:r>
              <a:rPr lang="de-DE" sz="2800" dirty="0" err="1">
                <a:latin typeface="Arial" panose="020B0604020202020204" pitchFamily="34" charset="0"/>
                <a:ea typeface="Times New Roman" panose="02020603050405020304" pitchFamily="18" charset="0"/>
              </a:rPr>
              <a:t>Untergrombach</a:t>
            </a:r>
            <a:r>
              <a:rPr lang="de-DE" sz="2800" dirty="0">
                <a:latin typeface="Arial" panose="020B0604020202020204" pitchFamily="34" charset="0"/>
                <a:ea typeface="Times New Roman" panose="02020603050405020304" pitchFamily="18" charset="0"/>
              </a:rPr>
              <a:t> - Feststellungsbeschluss </a:t>
            </a:r>
            <a:endParaRPr lang="de-DE" sz="2800" b="1" dirty="0">
              <a:latin typeface="Arial" panose="020B0604020202020204" pitchFamily="34" charset="0"/>
              <a:cs typeface="Arial" panose="020B0604020202020204" pitchFamily="34" charset="0"/>
            </a:endParaRPr>
          </a:p>
        </p:txBody>
      </p:sp>
      <p:sp>
        <p:nvSpPr>
          <p:cNvPr id="9" name="Textfeld 8"/>
          <p:cNvSpPr txBox="1"/>
          <p:nvPr/>
        </p:nvSpPr>
        <p:spPr>
          <a:xfrm>
            <a:off x="2209800" y="3462278"/>
            <a:ext cx="7696200" cy="2862322"/>
          </a:xfrm>
          <a:prstGeom prst="rect">
            <a:avLst/>
          </a:prstGeom>
          <a:solidFill>
            <a:schemeClr val="accent6">
              <a:lumMod val="20000"/>
              <a:lumOff val="80000"/>
            </a:schemeClr>
          </a:solidFill>
        </p:spPr>
        <p:txBody>
          <a:bodyPr wrap="square" rtlCol="0">
            <a:spAutoFit/>
          </a:bodyPr>
          <a:lstStyle/>
          <a:p>
            <a:r>
              <a:rPr lang="de-DE" b="1" dirty="0">
                <a:latin typeface="Arial" panose="020B0604020202020204" pitchFamily="34" charset="0"/>
                <a:cs typeface="Arial" panose="020B0604020202020204" pitchFamily="34" charset="0"/>
              </a:rPr>
              <a:t>Vorschlag der Verwaltung</a:t>
            </a:r>
            <a:r>
              <a:rPr lang="de-DE" b="1" dirty="0" smtClean="0">
                <a:latin typeface="Arial" panose="020B0604020202020204" pitchFamily="34" charset="0"/>
                <a:cs typeface="Arial" panose="020B0604020202020204" pitchFamily="34" charset="0"/>
              </a:rPr>
              <a:t>: </a:t>
            </a:r>
          </a:p>
          <a:p>
            <a:r>
              <a:rPr lang="de-DE" dirty="0">
                <a:latin typeface="Arial" panose="020B0604020202020204" pitchFamily="34" charset="0"/>
                <a:cs typeface="Arial" panose="020B0604020202020204" pitchFamily="34" charset="0"/>
              </a:rPr>
              <a:t>Der Gemeinderat fasst den Beschluss, im gemeinsamen Ausschuss der Verwaltungsgemeinschaft die Beschlussfassung wie folgt herbeizuführen: </a:t>
            </a:r>
            <a:endParaRPr lang="de-DE" dirty="0" smtClean="0">
              <a:latin typeface="Arial" panose="020B0604020202020204" pitchFamily="34" charset="0"/>
              <a:cs typeface="Arial" panose="020B0604020202020204" pitchFamily="34" charset="0"/>
            </a:endParaRPr>
          </a:p>
          <a:p>
            <a:pPr marL="342900" indent="-342900">
              <a:buFont typeface="+mj-lt"/>
              <a:buAutoNum type="arabicPeriod"/>
            </a:pPr>
            <a:r>
              <a:rPr lang="de-DE" dirty="0" smtClean="0">
                <a:latin typeface="Arial" panose="020B0604020202020204" pitchFamily="34" charset="0"/>
                <a:cs typeface="Arial" panose="020B0604020202020204" pitchFamily="34" charset="0"/>
              </a:rPr>
              <a:t>Der </a:t>
            </a:r>
            <a:r>
              <a:rPr lang="de-DE" dirty="0">
                <a:latin typeface="Arial" panose="020B0604020202020204" pitchFamily="34" charset="0"/>
                <a:cs typeface="Arial" panose="020B0604020202020204" pitchFamily="34" charset="0"/>
              </a:rPr>
              <a:t>Gemeinsame Ausschuss nimmt die eingegangenen Anregungen und Stellungnahmen zur Kenntnis und stimmt den Prüfungs- und Abwägungsvorschlägen aus der Planoffenlage gem. § 3 (2) und § 4 (2) BauGB zu. </a:t>
            </a:r>
            <a:endParaRPr lang="de-DE" dirty="0" smtClean="0">
              <a:latin typeface="Arial" panose="020B0604020202020204" pitchFamily="34" charset="0"/>
              <a:cs typeface="Arial" panose="020B0604020202020204" pitchFamily="34" charset="0"/>
            </a:endParaRPr>
          </a:p>
          <a:p>
            <a:pPr marL="342900" indent="-342900">
              <a:buFont typeface="+mj-lt"/>
              <a:buAutoNum type="arabicPeriod"/>
            </a:pPr>
            <a:r>
              <a:rPr lang="de-DE" dirty="0" smtClean="0">
                <a:latin typeface="Arial" panose="020B0604020202020204" pitchFamily="34" charset="0"/>
                <a:cs typeface="Arial" panose="020B0604020202020204" pitchFamily="34" charset="0"/>
              </a:rPr>
              <a:t>Der </a:t>
            </a:r>
            <a:r>
              <a:rPr lang="de-DE" dirty="0">
                <a:latin typeface="Arial" panose="020B0604020202020204" pitchFamily="34" charset="0"/>
                <a:cs typeface="Arial" panose="020B0604020202020204" pitchFamily="34" charset="0"/>
              </a:rPr>
              <a:t>Gemeinsame Ausschuss beschließt für die Teiländerung „Photovoltaikfreiflächenanlage </a:t>
            </a:r>
            <a:r>
              <a:rPr lang="de-DE" dirty="0" err="1">
                <a:latin typeface="Arial" panose="020B0604020202020204" pitchFamily="34" charset="0"/>
                <a:cs typeface="Arial" panose="020B0604020202020204" pitchFamily="34" charset="0"/>
              </a:rPr>
              <a:t>Untergrombach</a:t>
            </a:r>
            <a:r>
              <a:rPr lang="de-DE" dirty="0">
                <a:latin typeface="Arial" panose="020B0604020202020204" pitchFamily="34" charset="0"/>
                <a:cs typeface="Arial" panose="020B0604020202020204" pitchFamily="34" charset="0"/>
              </a:rPr>
              <a:t>“ des Flächennutzungsplan 2025 den Feststellungsbeschluss</a:t>
            </a:r>
            <a:endParaRPr lang="de-DE"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0645295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3">
            <a:extLst>
              <a:ext uri="{FF2B5EF4-FFF2-40B4-BE49-F238E27FC236}">
                <a16:creationId xmlns:a16="http://schemas.microsoft.com/office/drawing/2014/main" id="{DB1B6BC5-33C5-4B8B-9F7B-3B323102D49B}"/>
              </a:ext>
            </a:extLst>
          </p:cNvPr>
          <p:cNvSpPr>
            <a:spLocks noGrp="1"/>
          </p:cNvSpPr>
          <p:nvPr>
            <p:ph type="ctrTitle"/>
          </p:nvPr>
        </p:nvSpPr>
        <p:spPr>
          <a:xfrm>
            <a:off x="2330451" y="0"/>
            <a:ext cx="7056187" cy="527050"/>
          </a:xfrm>
        </p:spPr>
        <p:txBody>
          <a:bodyPr>
            <a:normAutofit/>
          </a:bodyPr>
          <a:lstStyle/>
          <a:p>
            <a:r>
              <a:rPr lang="de-DE" dirty="0"/>
              <a:t>Stadt Bruchsal   |   </a:t>
            </a:r>
            <a:r>
              <a:rPr lang="de-DE" dirty="0" smtClean="0"/>
              <a:t>Stadtplanungsamt   </a:t>
            </a:r>
            <a:r>
              <a:rPr lang="de-DE" dirty="0"/>
              <a:t>|   </a:t>
            </a:r>
            <a:r>
              <a:rPr lang="de-DE" dirty="0" smtClean="0"/>
              <a:t>AUT   </a:t>
            </a:r>
            <a:r>
              <a:rPr lang="de-DE" dirty="0"/>
              <a:t>|   </a:t>
            </a:r>
            <a:r>
              <a:rPr lang="de-DE" dirty="0" smtClean="0"/>
              <a:t>16.11.2021</a:t>
            </a:r>
            <a:endParaRPr lang="de-DE" dirty="0"/>
          </a:p>
        </p:txBody>
      </p:sp>
      <p:sp>
        <p:nvSpPr>
          <p:cNvPr id="3" name="Untertitel 2">
            <a:extLst>
              <a:ext uri="{FF2B5EF4-FFF2-40B4-BE49-F238E27FC236}">
                <a16:creationId xmlns:a16="http://schemas.microsoft.com/office/drawing/2014/main" id="{85B914A6-876F-4D7C-B9AC-E6105D11508B}"/>
              </a:ext>
            </a:extLst>
          </p:cNvPr>
          <p:cNvSpPr>
            <a:spLocks noGrp="1"/>
          </p:cNvSpPr>
          <p:nvPr>
            <p:ph type="subTitle" idx="1"/>
          </p:nvPr>
        </p:nvSpPr>
        <p:spPr>
          <a:xfrm>
            <a:off x="2032334" y="4764506"/>
            <a:ext cx="8041306" cy="1151662"/>
          </a:xfrm>
        </p:spPr>
        <p:txBody>
          <a:bodyPr>
            <a:normAutofit/>
          </a:bodyPr>
          <a:lstStyle/>
          <a:p>
            <a:r>
              <a:rPr lang="de-DE" dirty="0" err="1" smtClean="0"/>
              <a:t>vVG</a:t>
            </a:r>
            <a:r>
              <a:rPr lang="de-DE" dirty="0" smtClean="0"/>
              <a:t> - FNP </a:t>
            </a:r>
            <a:r>
              <a:rPr lang="de-DE" dirty="0"/>
              <a:t>2025 – Teiländerung „Photovoltaikfreiflächenanlage </a:t>
            </a:r>
            <a:r>
              <a:rPr lang="de-DE" dirty="0" err="1"/>
              <a:t>Untergrombach</a:t>
            </a:r>
            <a:r>
              <a:rPr lang="de-DE" dirty="0"/>
              <a:t>“</a:t>
            </a:r>
            <a:br>
              <a:rPr lang="de-DE" dirty="0"/>
            </a:br>
            <a:endParaRPr lang="de-DE" dirty="0"/>
          </a:p>
        </p:txBody>
      </p:sp>
      <p:sp>
        <p:nvSpPr>
          <p:cNvPr id="7" name="Rechteck 6">
            <a:extLst>
              <a:ext uri="{FF2B5EF4-FFF2-40B4-BE49-F238E27FC236}">
                <a16:creationId xmlns:a16="http://schemas.microsoft.com/office/drawing/2014/main" id="{F578EAB8-9943-4BBE-82B8-DAED949F8A17}"/>
              </a:ext>
            </a:extLst>
          </p:cNvPr>
          <p:cNvSpPr/>
          <p:nvPr/>
        </p:nvSpPr>
        <p:spPr>
          <a:xfrm>
            <a:off x="1524000" y="622300"/>
            <a:ext cx="9144000" cy="3910770"/>
          </a:xfrm>
          <a:prstGeom prst="rect">
            <a:avLst/>
          </a:prstGeom>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de-DE" baseline="-25000" dirty="0">
              <a:solidFill>
                <a:prstClr val="white"/>
              </a:solidFill>
              <a:latin typeface="Roboto"/>
            </a:endParaRPr>
          </a:p>
        </p:txBody>
      </p:sp>
      <p:pic>
        <p:nvPicPr>
          <p:cNvPr id="5" name="Grafik 4"/>
          <p:cNvPicPr>
            <a:picLocks noChangeAspect="1"/>
          </p:cNvPicPr>
          <p:nvPr/>
        </p:nvPicPr>
        <p:blipFill rotWithShape="1">
          <a:blip r:embed="rId2"/>
          <a:srcRect l="2300" t="18189" r="1100" b="8286"/>
          <a:stretch/>
        </p:blipFill>
        <p:spPr>
          <a:xfrm>
            <a:off x="1524000" y="634584"/>
            <a:ext cx="9144000" cy="3900840"/>
          </a:xfrm>
          <a:prstGeom prst="rect">
            <a:avLst/>
          </a:prstGeom>
        </p:spPr>
      </p:pic>
    </p:spTree>
    <p:extLst>
      <p:ext uri="{BB962C8B-B14F-4D97-AF65-F5344CB8AC3E}">
        <p14:creationId xmlns:p14="http://schemas.microsoft.com/office/powerpoint/2010/main" val="3708946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el 2"/>
          <p:cNvSpPr>
            <a:spLocks noGrp="1"/>
          </p:cNvSpPr>
          <p:nvPr>
            <p:ph type="title" idx="4294967295"/>
          </p:nvPr>
        </p:nvSpPr>
        <p:spPr>
          <a:xfrm>
            <a:off x="2781300" y="307531"/>
            <a:ext cx="7886700" cy="425450"/>
          </a:xfrm>
        </p:spPr>
        <p:txBody>
          <a:bodyPr/>
          <a:lstStyle/>
          <a:p>
            <a:r>
              <a:rPr lang="de-DE" dirty="0" smtClean="0"/>
              <a:t>Geplanter Standort</a:t>
            </a:r>
            <a:endParaRPr lang="de-DE" dirty="0"/>
          </a:p>
        </p:txBody>
      </p:sp>
      <p:sp>
        <p:nvSpPr>
          <p:cNvPr id="4" name="Foliennummernplatzhalter 3"/>
          <p:cNvSpPr>
            <a:spLocks noGrp="1"/>
          </p:cNvSpPr>
          <p:nvPr>
            <p:ph type="sldNum" sz="quarter" idx="4294967295"/>
          </p:nvPr>
        </p:nvSpPr>
        <p:spPr>
          <a:xfrm>
            <a:off x="1524000" y="6335714"/>
            <a:ext cx="604838" cy="365125"/>
          </a:xfrm>
        </p:spPr>
        <p:txBody>
          <a:bodyPr/>
          <a:lstStyle/>
          <a:p>
            <a:pPr>
              <a:defRPr/>
            </a:pPr>
            <a:fld id="{29111076-69C1-4A07-AAB5-EF5632CF6003}" type="slidenum">
              <a:rPr lang="de-DE">
                <a:solidFill>
                  <a:prstClr val="white">
                    <a:lumMod val="75000"/>
                  </a:prstClr>
                </a:solidFill>
                <a:latin typeface="Roboto"/>
              </a:rPr>
              <a:pPr>
                <a:defRPr/>
              </a:pPr>
              <a:t>59</a:t>
            </a:fld>
            <a:endParaRPr lang="de-DE">
              <a:solidFill>
                <a:prstClr val="white">
                  <a:lumMod val="75000"/>
                </a:prstClr>
              </a:solidFill>
              <a:latin typeface="Roboto"/>
            </a:endParaRPr>
          </a:p>
        </p:txBody>
      </p:sp>
      <p:pic>
        <p:nvPicPr>
          <p:cNvPr id="6" name="Grafik 5"/>
          <p:cNvPicPr>
            <a:picLocks noChangeAspect="1"/>
          </p:cNvPicPr>
          <p:nvPr/>
        </p:nvPicPr>
        <p:blipFill>
          <a:blip r:embed="rId2"/>
          <a:stretch>
            <a:fillRect/>
          </a:stretch>
        </p:blipFill>
        <p:spPr>
          <a:xfrm>
            <a:off x="1742941" y="1020651"/>
            <a:ext cx="8706118" cy="4816699"/>
          </a:xfrm>
          <a:prstGeom prst="rect">
            <a:avLst/>
          </a:prstGeom>
        </p:spPr>
      </p:pic>
      <p:sp>
        <p:nvSpPr>
          <p:cNvPr id="2" name="Ellipse 1"/>
          <p:cNvSpPr/>
          <p:nvPr/>
        </p:nvSpPr>
        <p:spPr>
          <a:xfrm rot="1673269">
            <a:off x="6012205" y="2532889"/>
            <a:ext cx="402336" cy="164592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solidFill>
                <a:prstClr val="white"/>
              </a:solidFill>
              <a:latin typeface="Roboto"/>
            </a:endParaRPr>
          </a:p>
        </p:txBody>
      </p:sp>
    </p:spTree>
    <p:extLst>
      <p:ext uri="{BB962C8B-B14F-4D97-AF65-F5344CB8AC3E}">
        <p14:creationId xmlns:p14="http://schemas.microsoft.com/office/powerpoint/2010/main" val="423100442"/>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fik 4">
            <a:extLst>
              <a:ext uri="{FF2B5EF4-FFF2-40B4-BE49-F238E27FC236}">
                <a16:creationId xmlns:a16="http://schemas.microsoft.com/office/drawing/2014/main" id="{B1EBDCBF-C34E-4A31-BFF7-720C590B8C6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631951" y="1340645"/>
            <a:ext cx="6882055" cy="4807791"/>
          </a:xfrm>
          <a:prstGeom prst="rect">
            <a:avLst/>
          </a:prstGeom>
        </p:spPr>
      </p:pic>
      <p:sp>
        <p:nvSpPr>
          <p:cNvPr id="2" name="Textplatzhalter 1"/>
          <p:cNvSpPr>
            <a:spLocks noGrp="1"/>
          </p:cNvSpPr>
          <p:nvPr>
            <p:ph type="body" sz="quarter" idx="4294967295"/>
          </p:nvPr>
        </p:nvSpPr>
        <p:spPr>
          <a:xfrm>
            <a:off x="7643814" y="2205038"/>
            <a:ext cx="3024187" cy="2087562"/>
          </a:xfrm>
          <a:solidFill>
            <a:schemeClr val="bg1"/>
          </a:solidFill>
        </p:spPr>
        <p:txBody>
          <a:bodyPr/>
          <a:lstStyle/>
          <a:p>
            <a:r>
              <a:rPr lang="de-DE" dirty="0">
                <a:solidFill>
                  <a:schemeClr val="bg2">
                    <a:lumMod val="25000"/>
                  </a:schemeClr>
                </a:solidFill>
              </a:rPr>
              <a:t>Fläche ist bereits als </a:t>
            </a:r>
            <a:r>
              <a:rPr lang="de-DE" dirty="0" smtClean="0">
                <a:solidFill>
                  <a:schemeClr val="bg2">
                    <a:lumMod val="25000"/>
                  </a:schemeClr>
                </a:solidFill>
              </a:rPr>
              <a:t>Vorbehaltsgebiet </a:t>
            </a:r>
            <a:r>
              <a:rPr lang="de-DE" dirty="0">
                <a:solidFill>
                  <a:schemeClr val="bg2">
                    <a:lumMod val="25000"/>
                  </a:schemeClr>
                </a:solidFill>
              </a:rPr>
              <a:t>für </a:t>
            </a:r>
            <a:r>
              <a:rPr lang="de-DE" dirty="0" smtClean="0">
                <a:solidFill>
                  <a:schemeClr val="bg2">
                    <a:lumMod val="25000"/>
                  </a:schemeClr>
                </a:solidFill>
              </a:rPr>
              <a:t>regionalbedeutsame Freiflächen-Photovoltaikanlagen </a:t>
            </a:r>
            <a:r>
              <a:rPr lang="de-DE" dirty="0">
                <a:solidFill>
                  <a:schemeClr val="bg2">
                    <a:lumMod val="25000"/>
                  </a:schemeClr>
                </a:solidFill>
              </a:rPr>
              <a:t>ausgewiesen</a:t>
            </a:r>
          </a:p>
          <a:p>
            <a:endParaRPr lang="de-DE" dirty="0"/>
          </a:p>
        </p:txBody>
      </p:sp>
      <p:sp>
        <p:nvSpPr>
          <p:cNvPr id="3" name="Titel 2"/>
          <p:cNvSpPr>
            <a:spLocks noGrp="1"/>
          </p:cNvSpPr>
          <p:nvPr>
            <p:ph type="title" idx="4294967295"/>
          </p:nvPr>
        </p:nvSpPr>
        <p:spPr>
          <a:xfrm>
            <a:off x="2781300" y="270272"/>
            <a:ext cx="7886700" cy="425450"/>
          </a:xfrm>
        </p:spPr>
        <p:txBody>
          <a:bodyPr/>
          <a:lstStyle/>
          <a:p>
            <a:r>
              <a:rPr lang="de-DE" dirty="0" smtClean="0"/>
              <a:t>Übergeordnete Planung</a:t>
            </a:r>
            <a:endParaRPr lang="de-DE" dirty="0"/>
          </a:p>
        </p:txBody>
      </p:sp>
      <p:sp>
        <p:nvSpPr>
          <p:cNvPr id="4" name="Foliennummernplatzhalter 3"/>
          <p:cNvSpPr>
            <a:spLocks noGrp="1"/>
          </p:cNvSpPr>
          <p:nvPr>
            <p:ph type="sldNum" sz="quarter" idx="4294967295"/>
          </p:nvPr>
        </p:nvSpPr>
        <p:spPr>
          <a:xfrm>
            <a:off x="1524000" y="6335714"/>
            <a:ext cx="604838" cy="365125"/>
          </a:xfrm>
        </p:spPr>
        <p:txBody>
          <a:bodyPr/>
          <a:lstStyle/>
          <a:p>
            <a:pPr>
              <a:defRPr/>
            </a:pPr>
            <a:fld id="{29111076-69C1-4A07-AAB5-EF5632CF6003}" type="slidenum">
              <a:rPr lang="de-DE">
                <a:solidFill>
                  <a:prstClr val="white">
                    <a:lumMod val="75000"/>
                  </a:prstClr>
                </a:solidFill>
                <a:latin typeface="Roboto"/>
              </a:rPr>
              <a:pPr>
                <a:defRPr/>
              </a:pPr>
              <a:t>60</a:t>
            </a:fld>
            <a:endParaRPr lang="de-DE">
              <a:solidFill>
                <a:prstClr val="white">
                  <a:lumMod val="75000"/>
                </a:prstClr>
              </a:solidFill>
              <a:latin typeface="Roboto"/>
            </a:endParaRPr>
          </a:p>
        </p:txBody>
      </p:sp>
    </p:spTree>
    <p:extLst>
      <p:ext uri="{BB962C8B-B14F-4D97-AF65-F5344CB8AC3E}">
        <p14:creationId xmlns:p14="http://schemas.microsoft.com/office/powerpoint/2010/main" val="3188049078"/>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p:cNvSpPr>
            <a:spLocks noGrp="1"/>
          </p:cNvSpPr>
          <p:nvPr>
            <p:ph type="body" sz="quarter" idx="4294967295"/>
          </p:nvPr>
        </p:nvSpPr>
        <p:spPr>
          <a:xfrm>
            <a:off x="7246748" y="1196751"/>
            <a:ext cx="3311525" cy="3744912"/>
          </a:xfrm>
        </p:spPr>
        <p:txBody>
          <a:bodyPr/>
          <a:lstStyle/>
          <a:p>
            <a:pPr marL="265113" indent="-265113" algn="just">
              <a:spcBef>
                <a:spcPts val="600"/>
              </a:spcBef>
              <a:buFont typeface="Arial" panose="020B0604020202020204" pitchFamily="34" charset="0"/>
              <a:buChar char="•"/>
            </a:pPr>
            <a:r>
              <a:rPr lang="de-DE" dirty="0">
                <a:solidFill>
                  <a:schemeClr val="bg2">
                    <a:lumMod val="25000"/>
                  </a:schemeClr>
                </a:solidFill>
              </a:rPr>
              <a:t>Landwirtschaftliche Fläche</a:t>
            </a:r>
          </a:p>
          <a:p>
            <a:pPr marL="265113" indent="-265113">
              <a:spcBef>
                <a:spcPts val="600"/>
              </a:spcBef>
              <a:buFont typeface="Arial" panose="020B0604020202020204" pitchFamily="34" charset="0"/>
              <a:buChar char="•"/>
            </a:pPr>
            <a:r>
              <a:rPr lang="de-DE" dirty="0">
                <a:solidFill>
                  <a:schemeClr val="bg2">
                    <a:lumMod val="25000"/>
                  </a:schemeClr>
                </a:solidFill>
              </a:rPr>
              <a:t>Geplanter Trassenkorridor </a:t>
            </a:r>
            <a:r>
              <a:rPr lang="de-DE" dirty="0" smtClean="0">
                <a:solidFill>
                  <a:schemeClr val="bg2">
                    <a:lumMod val="25000"/>
                  </a:schemeClr>
                </a:solidFill>
              </a:rPr>
              <a:t>Umgehungsstraße (wird derzeit nicht weiter verfolgt)</a:t>
            </a:r>
            <a:endParaRPr lang="de-DE" dirty="0">
              <a:solidFill>
                <a:schemeClr val="bg2">
                  <a:lumMod val="25000"/>
                </a:schemeClr>
              </a:solidFill>
            </a:endParaRPr>
          </a:p>
          <a:p>
            <a:pPr>
              <a:spcBef>
                <a:spcPts val="600"/>
              </a:spcBef>
              <a:buFont typeface="Arial" panose="020B0604020202020204" pitchFamily="34" charset="0"/>
              <a:buChar char="•"/>
            </a:pPr>
            <a:endParaRPr lang="de-DE" dirty="0">
              <a:solidFill>
                <a:schemeClr val="bg2">
                  <a:lumMod val="25000"/>
                </a:schemeClr>
              </a:solidFill>
            </a:endParaRPr>
          </a:p>
          <a:p>
            <a:pPr marL="265113" indent="-265113">
              <a:spcBef>
                <a:spcPts val="600"/>
              </a:spcBef>
              <a:tabLst>
                <a:tab pos="265113" algn="l"/>
              </a:tabLst>
            </a:pPr>
            <a:r>
              <a:rPr lang="de-DE" dirty="0" smtClean="0">
                <a:solidFill>
                  <a:schemeClr val="bg2">
                    <a:lumMod val="25000"/>
                  </a:schemeClr>
                </a:solidFill>
                <a:sym typeface="Wingdings" panose="05000000000000000000" pitchFamily="2" charset="2"/>
              </a:rPr>
              <a:t>	Flächennutzungsplanänderung </a:t>
            </a:r>
            <a:r>
              <a:rPr lang="de-DE" dirty="0">
                <a:solidFill>
                  <a:schemeClr val="bg2">
                    <a:lumMod val="25000"/>
                  </a:schemeClr>
                </a:solidFill>
                <a:sym typeface="Wingdings" panose="05000000000000000000" pitchFamily="2" charset="2"/>
              </a:rPr>
              <a:t>parallel zum Bebauungsplan</a:t>
            </a:r>
            <a:endParaRPr lang="de-DE" dirty="0">
              <a:solidFill>
                <a:schemeClr val="bg2">
                  <a:lumMod val="25000"/>
                </a:schemeClr>
              </a:solidFill>
            </a:endParaRPr>
          </a:p>
          <a:p>
            <a:endParaRPr lang="de-DE" dirty="0"/>
          </a:p>
        </p:txBody>
      </p:sp>
      <p:sp>
        <p:nvSpPr>
          <p:cNvPr id="3" name="Titel 2"/>
          <p:cNvSpPr>
            <a:spLocks noGrp="1"/>
          </p:cNvSpPr>
          <p:nvPr>
            <p:ph type="title" idx="4294967295"/>
          </p:nvPr>
        </p:nvSpPr>
        <p:spPr>
          <a:xfrm>
            <a:off x="2781300" y="282882"/>
            <a:ext cx="7886700" cy="425450"/>
          </a:xfrm>
        </p:spPr>
        <p:txBody>
          <a:bodyPr/>
          <a:lstStyle/>
          <a:p>
            <a:r>
              <a:rPr lang="de-DE" dirty="0" smtClean="0"/>
              <a:t>Flächennutzungsplan bisher</a:t>
            </a:r>
            <a:endParaRPr lang="de-DE" dirty="0"/>
          </a:p>
        </p:txBody>
      </p:sp>
      <p:sp>
        <p:nvSpPr>
          <p:cNvPr id="4" name="Foliennummernplatzhalter 3"/>
          <p:cNvSpPr>
            <a:spLocks noGrp="1"/>
          </p:cNvSpPr>
          <p:nvPr>
            <p:ph type="sldNum" sz="quarter" idx="4294967295"/>
          </p:nvPr>
        </p:nvSpPr>
        <p:spPr>
          <a:xfrm>
            <a:off x="1524000" y="6335714"/>
            <a:ext cx="604838" cy="365125"/>
          </a:xfrm>
        </p:spPr>
        <p:txBody>
          <a:bodyPr/>
          <a:lstStyle/>
          <a:p>
            <a:pPr>
              <a:defRPr/>
            </a:pPr>
            <a:fld id="{29111076-69C1-4A07-AAB5-EF5632CF6003}" type="slidenum">
              <a:rPr lang="de-DE">
                <a:solidFill>
                  <a:prstClr val="white">
                    <a:lumMod val="75000"/>
                  </a:prstClr>
                </a:solidFill>
                <a:latin typeface="Roboto"/>
              </a:rPr>
              <a:pPr>
                <a:defRPr/>
              </a:pPr>
              <a:t>61</a:t>
            </a:fld>
            <a:endParaRPr lang="de-DE">
              <a:solidFill>
                <a:prstClr val="white">
                  <a:lumMod val="75000"/>
                </a:prstClr>
              </a:solidFill>
              <a:latin typeface="Roboto"/>
            </a:endParaRPr>
          </a:p>
        </p:txBody>
      </p:sp>
      <p:pic>
        <p:nvPicPr>
          <p:cNvPr id="5" name="Grafik 4">
            <a:extLst>
              <a:ext uri="{FF2B5EF4-FFF2-40B4-BE49-F238E27FC236}">
                <a16:creationId xmlns:a16="http://schemas.microsoft.com/office/drawing/2014/main" id="{D1B2D6EE-236F-4425-8CCB-C130563E3E9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665" t="7368" r="1396"/>
          <a:stretch/>
        </p:blipFill>
        <p:spPr>
          <a:xfrm>
            <a:off x="1847529" y="1196752"/>
            <a:ext cx="5184576" cy="4568247"/>
          </a:xfrm>
          <a:prstGeom prst="rect">
            <a:avLst/>
          </a:prstGeom>
          <a:ln>
            <a:solidFill>
              <a:schemeClr val="tx1"/>
            </a:solidFill>
          </a:ln>
        </p:spPr>
      </p:pic>
    </p:spTree>
    <p:extLst>
      <p:ext uri="{BB962C8B-B14F-4D97-AF65-F5344CB8AC3E}">
        <p14:creationId xmlns:p14="http://schemas.microsoft.com/office/powerpoint/2010/main" val="3964806583"/>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liennummernplatzhalter 3"/>
          <p:cNvSpPr>
            <a:spLocks noGrp="1"/>
          </p:cNvSpPr>
          <p:nvPr>
            <p:ph type="sldNum" sz="quarter" idx="4294967295"/>
          </p:nvPr>
        </p:nvSpPr>
        <p:spPr>
          <a:xfrm>
            <a:off x="1524000" y="6335714"/>
            <a:ext cx="604838" cy="365125"/>
          </a:xfrm>
        </p:spPr>
        <p:txBody>
          <a:bodyPr/>
          <a:lstStyle/>
          <a:p>
            <a:pPr>
              <a:defRPr/>
            </a:pPr>
            <a:fld id="{29111076-69C1-4A07-AAB5-EF5632CF6003}" type="slidenum">
              <a:rPr lang="de-DE">
                <a:solidFill>
                  <a:prstClr val="white">
                    <a:lumMod val="75000"/>
                  </a:prstClr>
                </a:solidFill>
                <a:latin typeface="Roboto"/>
              </a:rPr>
              <a:pPr>
                <a:defRPr/>
              </a:pPr>
              <a:t>62</a:t>
            </a:fld>
            <a:endParaRPr lang="de-DE">
              <a:solidFill>
                <a:prstClr val="white">
                  <a:lumMod val="75000"/>
                </a:prstClr>
              </a:solidFill>
              <a:latin typeface="Roboto"/>
            </a:endParaRPr>
          </a:p>
        </p:txBody>
      </p:sp>
      <p:graphicFrame>
        <p:nvGraphicFramePr>
          <p:cNvPr id="3" name="Diagramm 2"/>
          <p:cNvGraphicFramePr/>
          <p:nvPr>
            <p:extLst/>
          </p:nvPr>
        </p:nvGraphicFramePr>
        <p:xfrm>
          <a:off x="3251176" y="692696"/>
          <a:ext cx="7416824" cy="5400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Rechteck 1"/>
          <p:cNvSpPr/>
          <p:nvPr/>
        </p:nvSpPr>
        <p:spPr>
          <a:xfrm>
            <a:off x="3275112" y="3616472"/>
            <a:ext cx="7416824" cy="598912"/>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solidFill>
                <a:prstClr val="white"/>
              </a:solidFill>
              <a:latin typeface="Roboto"/>
            </a:endParaRPr>
          </a:p>
        </p:txBody>
      </p:sp>
      <p:sp>
        <p:nvSpPr>
          <p:cNvPr id="7" name="Textfeld 6"/>
          <p:cNvSpPr txBox="1"/>
          <p:nvPr/>
        </p:nvSpPr>
        <p:spPr>
          <a:xfrm>
            <a:off x="1547936" y="2592490"/>
            <a:ext cx="1727176" cy="1323439"/>
          </a:xfrm>
          <a:prstGeom prst="rect">
            <a:avLst/>
          </a:prstGeom>
          <a:noFill/>
        </p:spPr>
        <p:txBody>
          <a:bodyPr wrap="square" rtlCol="0">
            <a:spAutoFit/>
          </a:bodyPr>
          <a:lstStyle/>
          <a:p>
            <a:r>
              <a:rPr lang="de-DE" sz="1600" dirty="0">
                <a:solidFill>
                  <a:prstClr val="black"/>
                </a:solidFill>
                <a:latin typeface="Roboto"/>
              </a:rPr>
              <a:t>Allgemeine Hinweise der Behörden</a:t>
            </a:r>
            <a:br>
              <a:rPr lang="de-DE" sz="1600" dirty="0">
                <a:solidFill>
                  <a:prstClr val="black"/>
                </a:solidFill>
                <a:latin typeface="Roboto"/>
              </a:rPr>
            </a:br>
            <a:r>
              <a:rPr lang="de-DE" sz="1600" dirty="0">
                <a:solidFill>
                  <a:prstClr val="black"/>
                </a:solidFill>
                <a:latin typeface="Roboto"/>
              </a:rPr>
              <a:t/>
            </a:r>
            <a:br>
              <a:rPr lang="de-DE" sz="1600" dirty="0">
                <a:solidFill>
                  <a:prstClr val="black"/>
                </a:solidFill>
                <a:latin typeface="Roboto"/>
              </a:rPr>
            </a:br>
            <a:endParaRPr lang="de-DE" sz="1600" dirty="0">
              <a:solidFill>
                <a:prstClr val="black"/>
              </a:solidFill>
              <a:latin typeface="Roboto"/>
            </a:endParaRPr>
          </a:p>
        </p:txBody>
      </p:sp>
      <p:sp>
        <p:nvSpPr>
          <p:cNvPr id="8" name="Titel 2"/>
          <p:cNvSpPr txBox="1">
            <a:spLocks/>
          </p:cNvSpPr>
          <p:nvPr/>
        </p:nvSpPr>
        <p:spPr>
          <a:xfrm>
            <a:off x="2805236" y="289127"/>
            <a:ext cx="7886700" cy="425450"/>
          </a:xfrm>
          <a:prstGeom prst="rect">
            <a:avLst/>
          </a:prstGeom>
        </p:spPr>
        <p:txBody>
          <a:bodyPr vert="horz" wrap="square" lIns="91440" tIns="45720" rIns="91440" bIns="45720" rtlCol="0" anchor="ctr">
            <a:spAutoFit/>
          </a:bodyPr>
          <a:lstStyle>
            <a:lvl1pPr algn="l" defTabSz="914400" rtl="0" eaLnBrk="1" latinLnBrk="0" hangingPunct="1">
              <a:lnSpc>
                <a:spcPct val="90000"/>
              </a:lnSpc>
              <a:spcBef>
                <a:spcPct val="0"/>
              </a:spcBef>
              <a:buNone/>
              <a:defRPr sz="2400" kern="1200">
                <a:solidFill>
                  <a:schemeClr val="bg2">
                    <a:lumMod val="25000"/>
                  </a:schemeClr>
                </a:solidFill>
                <a:latin typeface="Roboto Cn" pitchFamily="2" charset="0"/>
                <a:ea typeface="Roboto Cn" pitchFamily="2" charset="0"/>
                <a:cs typeface="+mj-cs"/>
              </a:defRPr>
            </a:lvl1pPr>
          </a:lstStyle>
          <a:p>
            <a:r>
              <a:rPr lang="de-DE" dirty="0">
                <a:solidFill>
                  <a:srgbClr val="E7E6E6">
                    <a:lumMod val="25000"/>
                  </a:srgbClr>
                </a:solidFill>
              </a:rPr>
              <a:t>Verfahren</a:t>
            </a:r>
          </a:p>
        </p:txBody>
      </p:sp>
    </p:spTree>
    <p:extLst>
      <p:ext uri="{BB962C8B-B14F-4D97-AF65-F5344CB8AC3E}">
        <p14:creationId xmlns:p14="http://schemas.microsoft.com/office/powerpoint/2010/main" val="641649983"/>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el 2"/>
          <p:cNvSpPr>
            <a:spLocks noGrp="1"/>
          </p:cNvSpPr>
          <p:nvPr>
            <p:ph type="title" idx="4294967295"/>
          </p:nvPr>
        </p:nvSpPr>
        <p:spPr>
          <a:xfrm>
            <a:off x="2781300" y="307531"/>
            <a:ext cx="7886700" cy="425450"/>
          </a:xfrm>
        </p:spPr>
        <p:txBody>
          <a:bodyPr/>
          <a:lstStyle/>
          <a:p>
            <a:r>
              <a:rPr lang="de-DE" dirty="0" smtClean="0"/>
              <a:t>Plandarstellung</a:t>
            </a:r>
            <a:endParaRPr lang="de-DE" dirty="0"/>
          </a:p>
        </p:txBody>
      </p:sp>
      <p:sp>
        <p:nvSpPr>
          <p:cNvPr id="4" name="Foliennummernplatzhalter 3"/>
          <p:cNvSpPr>
            <a:spLocks noGrp="1"/>
          </p:cNvSpPr>
          <p:nvPr>
            <p:ph type="sldNum" sz="quarter" idx="4294967295"/>
          </p:nvPr>
        </p:nvSpPr>
        <p:spPr>
          <a:xfrm>
            <a:off x="1524000" y="6335714"/>
            <a:ext cx="604838" cy="365125"/>
          </a:xfrm>
        </p:spPr>
        <p:txBody>
          <a:bodyPr/>
          <a:lstStyle/>
          <a:p>
            <a:pPr>
              <a:defRPr/>
            </a:pPr>
            <a:fld id="{29111076-69C1-4A07-AAB5-EF5632CF6003}" type="slidenum">
              <a:rPr lang="de-DE">
                <a:solidFill>
                  <a:prstClr val="white">
                    <a:lumMod val="75000"/>
                  </a:prstClr>
                </a:solidFill>
                <a:latin typeface="Roboto"/>
              </a:rPr>
              <a:pPr>
                <a:defRPr/>
              </a:pPr>
              <a:t>63</a:t>
            </a:fld>
            <a:endParaRPr lang="de-DE">
              <a:solidFill>
                <a:prstClr val="white">
                  <a:lumMod val="75000"/>
                </a:prstClr>
              </a:solidFill>
              <a:latin typeface="Roboto"/>
            </a:endParaRPr>
          </a:p>
        </p:txBody>
      </p:sp>
      <p:pic>
        <p:nvPicPr>
          <p:cNvPr id="9" name="Grafik 8"/>
          <p:cNvPicPr>
            <a:picLocks noChangeAspect="1"/>
          </p:cNvPicPr>
          <p:nvPr/>
        </p:nvPicPr>
        <p:blipFill rotWithShape="1">
          <a:blip r:embed="rId2"/>
          <a:srcRect l="7305" t="9501" r="36087" b="6166"/>
          <a:stretch/>
        </p:blipFill>
        <p:spPr>
          <a:xfrm>
            <a:off x="2781300" y="923544"/>
            <a:ext cx="6012180" cy="5156208"/>
          </a:xfrm>
          <a:prstGeom prst="rect">
            <a:avLst/>
          </a:prstGeom>
        </p:spPr>
      </p:pic>
    </p:spTree>
    <p:extLst>
      <p:ext uri="{BB962C8B-B14F-4D97-AF65-F5344CB8AC3E}">
        <p14:creationId xmlns:p14="http://schemas.microsoft.com/office/powerpoint/2010/main" val="3051309866"/>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platzhalter 6"/>
          <p:cNvSpPr>
            <a:spLocks noGrp="1"/>
          </p:cNvSpPr>
          <p:nvPr>
            <p:ph type="body" sz="quarter" idx="4294967295"/>
          </p:nvPr>
        </p:nvSpPr>
        <p:spPr>
          <a:xfrm>
            <a:off x="2230438" y="1341438"/>
            <a:ext cx="6727634" cy="3744912"/>
          </a:xfrm>
        </p:spPr>
        <p:txBody>
          <a:bodyPr>
            <a:normAutofit/>
          </a:bodyPr>
          <a:lstStyle/>
          <a:p>
            <a:pPr marL="539750" indent="-539750"/>
            <a:r>
              <a:rPr lang="de-DE" sz="2000" dirty="0"/>
              <a:t>1.	Der Gemeinsame Ausschuss nimmt die eingegangenen Anregungen und Stellungnahmen zur Kenntnis und stimmt den Prüfungs- und Abwägungsvorschlägen aus der Planoffenlage gem. § 3 (2) und § 4 (2) BauGB zu.</a:t>
            </a:r>
            <a:br>
              <a:rPr lang="de-DE" sz="2000" dirty="0"/>
            </a:br>
            <a:endParaRPr lang="de-DE" sz="2000" dirty="0"/>
          </a:p>
          <a:p>
            <a:pPr marL="539750" indent="-539750"/>
            <a:r>
              <a:rPr lang="de-DE" sz="2000" dirty="0"/>
              <a:t>2.	Der Gemeinsame Ausschuss beschließt für die Teiländerung „Photovoltaikfreiflächenanlage </a:t>
            </a:r>
            <a:r>
              <a:rPr lang="de-DE" sz="2000" dirty="0" err="1"/>
              <a:t>Untergrombach</a:t>
            </a:r>
            <a:r>
              <a:rPr lang="de-DE" sz="2000" dirty="0"/>
              <a:t>“ des Flächennutzungsplan 2025 den Feststellungsbeschluss.</a:t>
            </a:r>
          </a:p>
        </p:txBody>
      </p:sp>
      <p:sp>
        <p:nvSpPr>
          <p:cNvPr id="6147" name="Foliennummernplatzhalter 5"/>
          <p:cNvSpPr>
            <a:spLocks noGrp="1"/>
          </p:cNvSpPr>
          <p:nvPr>
            <p:ph type="sldNum" sz="quarter" idx="4294967295"/>
          </p:nvPr>
        </p:nvSpPr>
        <p:spPr bwMode="auto">
          <a:xfrm>
            <a:off x="1524000" y="6335714"/>
            <a:ext cx="604838" cy="365125"/>
          </a:xfrm>
          <a:ln>
            <a:miter lim="800000"/>
            <a:headEnd/>
            <a:tailEnd/>
          </a:ln>
        </p:spPr>
        <p:txBody>
          <a:bodyPr/>
          <a:lstStyle/>
          <a:p>
            <a:pPr>
              <a:defRPr/>
            </a:pPr>
            <a:fld id="{6E04FDEE-90E2-4ED8-9375-169B51DB7CDF}" type="slidenum">
              <a:rPr lang="de-DE">
                <a:solidFill>
                  <a:prstClr val="white">
                    <a:lumMod val="75000"/>
                  </a:prstClr>
                </a:solidFill>
                <a:latin typeface="Roboto"/>
              </a:rPr>
              <a:pPr>
                <a:defRPr/>
              </a:pPr>
              <a:t>64</a:t>
            </a:fld>
            <a:endParaRPr lang="de-DE">
              <a:solidFill>
                <a:prstClr val="white">
                  <a:lumMod val="75000"/>
                </a:prstClr>
              </a:solidFill>
              <a:latin typeface="Roboto"/>
            </a:endParaRPr>
          </a:p>
        </p:txBody>
      </p:sp>
      <p:sp>
        <p:nvSpPr>
          <p:cNvPr id="5" name="Titel 2"/>
          <p:cNvSpPr txBox="1">
            <a:spLocks/>
          </p:cNvSpPr>
          <p:nvPr/>
        </p:nvSpPr>
        <p:spPr>
          <a:xfrm>
            <a:off x="2781300" y="307531"/>
            <a:ext cx="7886700" cy="425450"/>
          </a:xfrm>
          <a:prstGeom prst="rect">
            <a:avLst/>
          </a:prstGeom>
        </p:spPr>
        <p:txBody>
          <a:bodyPr vert="horz" wrap="square" lIns="91440" tIns="45720" rIns="91440" bIns="45720" rtlCol="0" anchor="ctr">
            <a:spAutoFit/>
          </a:bodyPr>
          <a:lstStyle>
            <a:lvl1pPr algn="l" defTabSz="914400" rtl="0" eaLnBrk="1" latinLnBrk="0" hangingPunct="1">
              <a:lnSpc>
                <a:spcPct val="90000"/>
              </a:lnSpc>
              <a:spcBef>
                <a:spcPct val="0"/>
              </a:spcBef>
              <a:buNone/>
              <a:defRPr sz="2400" kern="1200">
                <a:solidFill>
                  <a:schemeClr val="bg2">
                    <a:lumMod val="25000"/>
                  </a:schemeClr>
                </a:solidFill>
                <a:latin typeface="Roboto Cn" pitchFamily="2" charset="0"/>
                <a:ea typeface="Roboto Cn" pitchFamily="2" charset="0"/>
                <a:cs typeface="+mj-cs"/>
              </a:defRPr>
            </a:lvl1pPr>
          </a:lstStyle>
          <a:p>
            <a:r>
              <a:rPr lang="de-DE" dirty="0">
                <a:solidFill>
                  <a:srgbClr val="E7E6E6">
                    <a:lumMod val="25000"/>
                  </a:srgbClr>
                </a:solidFill>
              </a:rPr>
              <a:t>Beschlusstext</a:t>
            </a:r>
          </a:p>
        </p:txBody>
      </p:sp>
    </p:spTree>
    <p:extLst>
      <p:ext uri="{BB962C8B-B14F-4D97-AF65-F5344CB8AC3E}">
        <p14:creationId xmlns:p14="http://schemas.microsoft.com/office/powerpoint/2010/main" val="2898095335"/>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umsplatzhalter 3"/>
          <p:cNvSpPr>
            <a:spLocks noGrp="1"/>
          </p:cNvSpPr>
          <p:nvPr>
            <p:ph type="dt" sz="half" idx="2"/>
          </p:nvPr>
        </p:nvSpPr>
        <p:spPr/>
        <p:txBody>
          <a:bodyPr/>
          <a:lstStyle/>
          <a:p>
            <a:fld id="{642112A5-A348-4157-A5EF-C8F63154663B}"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dirty="0" smtClean="0"/>
              <a:t>Gemeinderatssitzung am 23.11.2021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65</a:t>
            </a:fld>
            <a:endParaRPr lang="de-DE" dirty="0"/>
          </a:p>
        </p:txBody>
      </p:sp>
      <p:sp>
        <p:nvSpPr>
          <p:cNvPr id="7" name="Textfeld 6"/>
          <p:cNvSpPr txBox="1"/>
          <p:nvPr/>
        </p:nvSpPr>
        <p:spPr>
          <a:xfrm>
            <a:off x="2438400" y="2057401"/>
            <a:ext cx="7239000" cy="1384995"/>
          </a:xfrm>
          <a:prstGeom prst="rect">
            <a:avLst/>
          </a:prstGeom>
          <a:noFill/>
        </p:spPr>
        <p:txBody>
          <a:bodyPr wrap="square" rtlCol="0">
            <a:spAutoFit/>
          </a:bodyPr>
          <a:lstStyle/>
          <a:p>
            <a:r>
              <a:rPr lang="de-DE" sz="2800" b="1" dirty="0" smtClean="0">
                <a:latin typeface="Arial" panose="020B0604020202020204" pitchFamily="34" charset="0"/>
                <a:cs typeface="Arial" panose="020B0604020202020204" pitchFamily="34" charset="0"/>
              </a:rPr>
              <a:t>TOP 10 </a:t>
            </a:r>
            <a:endParaRPr lang="de-DE" sz="2800" b="1" dirty="0">
              <a:latin typeface="Arial" panose="020B0604020202020204" pitchFamily="34" charset="0"/>
              <a:cs typeface="Arial" panose="020B0604020202020204" pitchFamily="34" charset="0"/>
            </a:endParaRPr>
          </a:p>
          <a:p>
            <a:r>
              <a:rPr lang="de-DE" sz="2800" dirty="0">
                <a:latin typeface="Arial" panose="020B0604020202020204" pitchFamily="34" charset="0"/>
                <a:cs typeface="Arial" panose="020B0604020202020204" pitchFamily="34" charset="0"/>
              </a:rPr>
              <a:t>Informationen und Fragen zu Gemeindeangelegenheiten</a:t>
            </a:r>
            <a:endParaRPr lang="de-DE"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38060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umsplatzhalter 3"/>
          <p:cNvSpPr>
            <a:spLocks noGrp="1"/>
          </p:cNvSpPr>
          <p:nvPr>
            <p:ph type="dt" sz="half" idx="2"/>
          </p:nvPr>
        </p:nvSpPr>
        <p:spPr/>
        <p:txBody>
          <a:bodyPr/>
          <a:lstStyle/>
          <a:p>
            <a:fld id="{AB074D05-D029-408B-89DD-AF365A782602}" type="datetime3">
              <a:rPr lang="de-DE" smtClean="0"/>
              <a:t>23/11/21</a:t>
            </a:fld>
            <a:endParaRPr lang="de-DE" dirty="0"/>
          </a:p>
        </p:txBody>
      </p:sp>
      <p:sp>
        <p:nvSpPr>
          <p:cNvPr id="5" name="Fußzeilenplatzhalter 4"/>
          <p:cNvSpPr>
            <a:spLocks noGrp="1"/>
          </p:cNvSpPr>
          <p:nvPr>
            <p:ph type="ftr" sz="quarter" idx="3"/>
          </p:nvPr>
        </p:nvSpPr>
        <p:spPr/>
        <p:txBody>
          <a:bodyPr/>
          <a:lstStyle/>
          <a:p>
            <a:r>
              <a:rPr lang="de-DE" dirty="0" smtClean="0"/>
              <a:t>Gemeinderatssitzung am 23.11.2021</a:t>
            </a:r>
            <a:endParaRPr lang="de-DE" dirty="0"/>
          </a:p>
        </p:txBody>
      </p:sp>
      <p:sp>
        <p:nvSpPr>
          <p:cNvPr id="6" name="Foliennummernplatzhalter 5"/>
          <p:cNvSpPr>
            <a:spLocks noGrp="1"/>
          </p:cNvSpPr>
          <p:nvPr>
            <p:ph type="sldNum" sz="quarter" idx="4"/>
          </p:nvPr>
        </p:nvSpPr>
        <p:spPr/>
        <p:txBody>
          <a:bodyPr/>
          <a:lstStyle/>
          <a:p>
            <a:fld id="{515FC477-0A05-4F3E-8EE9-E015C9089D56}" type="slidenum">
              <a:rPr lang="de-DE" smtClean="0"/>
              <a:pPr/>
              <a:t>66</a:t>
            </a:fld>
            <a:endParaRPr lang="de-DE" dirty="0"/>
          </a:p>
        </p:txBody>
      </p:sp>
      <p:sp>
        <p:nvSpPr>
          <p:cNvPr id="7" name="Textfeld 6"/>
          <p:cNvSpPr txBox="1"/>
          <p:nvPr/>
        </p:nvSpPr>
        <p:spPr>
          <a:xfrm>
            <a:off x="2438400" y="2057401"/>
            <a:ext cx="7239000" cy="954107"/>
          </a:xfrm>
          <a:prstGeom prst="rect">
            <a:avLst/>
          </a:prstGeom>
          <a:noFill/>
        </p:spPr>
        <p:txBody>
          <a:bodyPr wrap="square" rtlCol="0">
            <a:spAutoFit/>
          </a:bodyPr>
          <a:lstStyle/>
          <a:p>
            <a:r>
              <a:rPr lang="de-DE" sz="2800" b="1" dirty="0">
                <a:latin typeface="Arial" panose="020B0604020202020204" pitchFamily="34" charset="0"/>
                <a:cs typeface="Arial" panose="020B0604020202020204" pitchFamily="34" charset="0"/>
              </a:rPr>
              <a:t>TOP </a:t>
            </a:r>
            <a:r>
              <a:rPr lang="de-DE" sz="2800" b="1" dirty="0" smtClean="0">
                <a:latin typeface="Arial" panose="020B0604020202020204" pitchFamily="34" charset="0"/>
                <a:cs typeface="Arial" panose="020B0604020202020204" pitchFamily="34" charset="0"/>
              </a:rPr>
              <a:t>11</a:t>
            </a:r>
            <a:endParaRPr lang="de-DE" sz="2800" b="1" dirty="0">
              <a:latin typeface="Arial" panose="020B0604020202020204" pitchFamily="34" charset="0"/>
              <a:cs typeface="Arial" panose="020B0604020202020204" pitchFamily="34" charset="0"/>
            </a:endParaRPr>
          </a:p>
          <a:p>
            <a:r>
              <a:rPr lang="de-DE" sz="2800" dirty="0">
                <a:latin typeface="Arial" panose="020B0604020202020204" pitchFamily="34" charset="0"/>
                <a:cs typeface="Arial" panose="020B0604020202020204" pitchFamily="34" charset="0"/>
              </a:rPr>
              <a:t>Bürgerfragestunde </a:t>
            </a:r>
          </a:p>
        </p:txBody>
      </p:sp>
    </p:spTree>
    <p:extLst>
      <p:ext uri="{BB962C8B-B14F-4D97-AF65-F5344CB8AC3E}">
        <p14:creationId xmlns:p14="http://schemas.microsoft.com/office/powerpoint/2010/main" val="39084182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DVSECTIONID" val="6QLnjpDmemWvdkPv8CNhLB"/>
</p:tagLst>
</file>

<file path=ppt/tags/tag2.xml><?xml version="1.0" encoding="utf-8"?>
<p:tagLst xmlns:a="http://schemas.openxmlformats.org/drawingml/2006/main" xmlns:r="http://schemas.openxmlformats.org/officeDocument/2006/relationships" xmlns:p="http://schemas.openxmlformats.org/presentationml/2006/main">
  <p:tag name="DVSHAPEID" val="K4nqtrpMJHznzW6iQWuGbY"/>
</p:tagLst>
</file>

<file path=ppt/tags/tag3.xml><?xml version="1.0" encoding="utf-8"?>
<p:tagLst xmlns:a="http://schemas.openxmlformats.org/drawingml/2006/main" xmlns:r="http://schemas.openxmlformats.org/officeDocument/2006/relationships" xmlns:p="http://schemas.openxmlformats.org/presentationml/2006/main">
  <p:tag name="DVSHAPEID" val="9TlgkWg9GbD75tZxSe07Sl"/>
</p:tagLst>
</file>

<file path=ppt/theme/theme1.xml><?xml version="1.0" encoding="utf-8"?>
<a:theme xmlns:a="http://schemas.openxmlformats.org/drawingml/2006/main" name="Projektstatusbericht">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Benutzerdefiniertes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Roboto">
      <a:majorFont>
        <a:latin typeface="Roboto"/>
        <a:ea typeface=""/>
        <a:cs typeface=""/>
      </a:majorFont>
      <a:minorFont>
        <a:latin typeface="Robot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Projektstatusbericht.potx</Template>
  <TotalTime>0</TotalTime>
  <Words>1867</Words>
  <Application>Microsoft Office PowerPoint</Application>
  <PresentationFormat>Breitbild</PresentationFormat>
  <Paragraphs>384</Paragraphs>
  <Slides>66</Slides>
  <Notes>1</Notes>
  <HiddenSlides>0</HiddenSlides>
  <MMClips>0</MMClips>
  <ScaleCrop>false</ScaleCrop>
  <HeadingPairs>
    <vt:vector size="8" baseType="variant">
      <vt:variant>
        <vt:lpstr>Verwendete Schriftarten</vt:lpstr>
      </vt:variant>
      <vt:variant>
        <vt:i4>11</vt:i4>
      </vt:variant>
      <vt:variant>
        <vt:lpstr>Design</vt:lpstr>
      </vt:variant>
      <vt:variant>
        <vt:i4>2</vt:i4>
      </vt:variant>
      <vt:variant>
        <vt:lpstr>Eingebettete OLE-Server</vt:lpstr>
      </vt:variant>
      <vt:variant>
        <vt:i4>1</vt:i4>
      </vt:variant>
      <vt:variant>
        <vt:lpstr>Folientitel</vt:lpstr>
      </vt:variant>
      <vt:variant>
        <vt:i4>66</vt:i4>
      </vt:variant>
    </vt:vector>
  </HeadingPairs>
  <TitlesOfParts>
    <vt:vector size="80" baseType="lpstr">
      <vt:lpstr>Arial</vt:lpstr>
      <vt:lpstr>Calibri</vt:lpstr>
      <vt:lpstr>Corbel</vt:lpstr>
      <vt:lpstr>Courier New</vt:lpstr>
      <vt:lpstr>Georgia</vt:lpstr>
      <vt:lpstr>Myanmar Text</vt:lpstr>
      <vt:lpstr>Roboto</vt:lpstr>
      <vt:lpstr>Roboto Cn</vt:lpstr>
      <vt:lpstr>Rockwell</vt:lpstr>
      <vt:lpstr>Times New Roman</vt:lpstr>
      <vt:lpstr>Wingdings</vt:lpstr>
      <vt:lpstr>Projektstatusbericht</vt:lpstr>
      <vt:lpstr>Benutzerdefiniertes Design</vt:lpstr>
      <vt:lpstr>Acrobat Document</vt:lpstr>
      <vt:lpstr>Gemeinderatssitzung </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Luftbild Karlsdorf-Neuthard 2021</vt:lpstr>
      <vt:lpstr>Historie a) Altenbürgzentrum – ohne Außenanlagen</vt:lpstr>
      <vt:lpstr>Historie b) Sportplatz FV Neuthard auf der Bruchbühlanlage</vt:lpstr>
      <vt:lpstr>Historie c) Konzept Sportplatz Bruchbühlanlage (1 Platz &amp; 2 Plätze)</vt:lpstr>
      <vt:lpstr>Historie c) Konzept Sportplatz Bruchbühlanlage (1 Platz &amp; 2 Plätze)</vt:lpstr>
      <vt:lpstr>Historie d) Altenbürgzentrum mit gesamten Außenanlagen</vt:lpstr>
      <vt:lpstr>Historie e) Zweite Sporthalle</vt:lpstr>
      <vt:lpstr>Herleitung Verlagerung FC Gelände a) Untersuchungsraum</vt:lpstr>
      <vt:lpstr>Herleitung Verlagerung FC Gelände b) Eingegrenzter Untersuchungsraum</vt:lpstr>
      <vt:lpstr>Herleitung Verlagerung FC Gelände c) Wichtige Rahmenbedingen Grünzäsur</vt:lpstr>
      <vt:lpstr>Herleitung Verlagerung FC Gelände c) Wichtige Rahmenbedingen Grünzäsur</vt:lpstr>
      <vt:lpstr>Herleitung Verlagerung FC Gelände c) Wichtige Rahmenbedingen Grünzäsur</vt:lpstr>
      <vt:lpstr>Herleitung Verlagerung FC Gelände c) Wichtige Rahmenbedingen Grünzäsur</vt:lpstr>
      <vt:lpstr>Herleitung Verlagerung FC Gelände d) Alte Mülldeopinie - aktuelles Bodengutachten</vt:lpstr>
      <vt:lpstr>Herleitung Verlagerung FC Gelände e) Konzeptstudie</vt:lpstr>
      <vt:lpstr>Luftbild Karlsdorf-Neuthard 1980</vt:lpstr>
      <vt:lpstr>Herleitung Verlagerung FC Gelände f) Untersuchte Positionen Gebäude</vt:lpstr>
      <vt:lpstr>Interaktive Karte</vt:lpstr>
      <vt:lpstr>Interaktive Karte</vt:lpstr>
      <vt:lpstr>Interaktive Karte</vt:lpstr>
      <vt:lpstr>Interaktive Karte</vt:lpstr>
      <vt:lpstr>Untersuchungsraum im Gutachten</vt:lpstr>
      <vt:lpstr>PowerPoint-Präsentation</vt:lpstr>
      <vt:lpstr>Wohnen an der Pfinz  Waldstraße</vt:lpstr>
      <vt:lpstr>PowerPoint-Präsentation</vt:lpstr>
      <vt:lpstr>PowerPoint-Präsentation</vt:lpstr>
      <vt:lpstr>PowerPoint-Präsentation</vt:lpstr>
      <vt:lpstr>PowerPoint-Präsentation</vt:lpstr>
      <vt:lpstr>PowerPoint-Präsentation</vt:lpstr>
      <vt:lpstr>PowerPoint-Präsentation</vt:lpstr>
      <vt:lpstr>Wohnen insbesondere für junge Familien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Stadt Bruchsal   |   Stadtplanungsamt   |   AUT   |   16.11.2021</vt:lpstr>
      <vt:lpstr>Geplanter Standort</vt:lpstr>
      <vt:lpstr>Übergeordnete Planung</vt:lpstr>
      <vt:lpstr>Flächennutzungsplan bisher</vt:lpstr>
      <vt:lpstr>PowerPoint-Präsentation</vt:lpstr>
      <vt:lpstr>Plandarstellung</vt:lpstr>
      <vt:lpstr>PowerPoint-Präsentation</vt:lpstr>
      <vt:lpstr>PowerPoint-Präsentation</vt:lpstr>
      <vt:lpstr>PowerPoint-Präsentation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modified xsi:type="dcterms:W3CDTF">2021-11-23T15:08:34Z</dcterms:modified>
</cp:coreProperties>
</file>